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Montserrat Bold" charset="1" panose="00000800000000000000"/>
      <p:regular r:id="rId18"/>
    </p:embeddedFont>
    <p:embeddedFont>
      <p:font typeface="Montserrat" charset="1" panose="00000500000000000000"/>
      <p:regular r:id="rId19"/>
    </p:embeddedFont>
    <p:embeddedFont>
      <p:font typeface="Montserrat Ultra-Bold" charset="1" panose="00000900000000000000"/>
      <p:regular r:id="rId20"/>
    </p:embeddedFont>
    <p:embeddedFont>
      <p:font typeface="Montserrat Semi-Bold" charset="1" panose="000007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4.svg" Type="http://schemas.openxmlformats.org/officeDocument/2006/relationships/image"/><Relationship Id="rId11" Target="../media/image155.png" Type="http://schemas.openxmlformats.org/officeDocument/2006/relationships/image"/><Relationship Id="rId12" Target="../media/image156.svg" Type="http://schemas.openxmlformats.org/officeDocument/2006/relationships/image"/><Relationship Id="rId13" Target="../media/image157.png" Type="http://schemas.openxmlformats.org/officeDocument/2006/relationships/image"/><Relationship Id="rId14" Target="../media/image158.svg" Type="http://schemas.openxmlformats.org/officeDocument/2006/relationships/image"/><Relationship Id="rId15" Target="../media/image109.png" Type="http://schemas.openxmlformats.org/officeDocument/2006/relationships/image"/><Relationship Id="rId16" Target="../media/image110.svg" Type="http://schemas.openxmlformats.org/officeDocument/2006/relationships/image"/><Relationship Id="rId17" Target="../media/image101.png" Type="http://schemas.openxmlformats.org/officeDocument/2006/relationships/image"/><Relationship Id="rId18" Target="../media/image102.svg" Type="http://schemas.openxmlformats.org/officeDocument/2006/relationships/image"/><Relationship Id="rId19" Target="../media/image159.png" Type="http://schemas.openxmlformats.org/officeDocument/2006/relationships/image"/><Relationship Id="rId2" Target="../media/image9.png" Type="http://schemas.openxmlformats.org/officeDocument/2006/relationships/image"/><Relationship Id="rId20" Target="../media/image160.svg" Type="http://schemas.openxmlformats.org/officeDocument/2006/relationships/image"/><Relationship Id="rId21" Target="../media/image161.png" Type="http://schemas.openxmlformats.org/officeDocument/2006/relationships/image"/><Relationship Id="rId22" Target="../media/image162.svg" Type="http://schemas.openxmlformats.org/officeDocument/2006/relationships/image"/><Relationship Id="rId3" Target="../media/image147.png" Type="http://schemas.openxmlformats.org/officeDocument/2006/relationships/image"/><Relationship Id="rId4" Target="../media/image148.svg" Type="http://schemas.openxmlformats.org/officeDocument/2006/relationships/image"/><Relationship Id="rId5" Target="../media/image149.png" Type="http://schemas.openxmlformats.org/officeDocument/2006/relationships/image"/><Relationship Id="rId6" Target="../media/image150.svg" Type="http://schemas.openxmlformats.org/officeDocument/2006/relationships/image"/><Relationship Id="rId7" Target="../media/image151.png" Type="http://schemas.openxmlformats.org/officeDocument/2006/relationships/image"/><Relationship Id="rId8" Target="../media/image152.svg" Type="http://schemas.openxmlformats.org/officeDocument/2006/relationships/image"/><Relationship Id="rId9" Target="../media/image15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0.png" Type="http://schemas.openxmlformats.org/officeDocument/2006/relationships/image"/><Relationship Id="rId11" Target="../media/image171.svg" Type="http://schemas.openxmlformats.org/officeDocument/2006/relationships/image"/><Relationship Id="rId12" Target="../media/image172.png" Type="http://schemas.openxmlformats.org/officeDocument/2006/relationships/image"/><Relationship Id="rId13" Target="../media/image173.svg" Type="http://schemas.openxmlformats.org/officeDocument/2006/relationships/image"/><Relationship Id="rId14" Target="../media/image161.png" Type="http://schemas.openxmlformats.org/officeDocument/2006/relationships/image"/><Relationship Id="rId15" Target="../media/image162.svg" Type="http://schemas.openxmlformats.org/officeDocument/2006/relationships/image"/><Relationship Id="rId16" Target="../media/image174.png" Type="http://schemas.openxmlformats.org/officeDocument/2006/relationships/image"/><Relationship Id="rId17" Target="../media/image175.svg" Type="http://schemas.openxmlformats.org/officeDocument/2006/relationships/image"/><Relationship Id="rId18" Target="../media/image176.png" Type="http://schemas.openxmlformats.org/officeDocument/2006/relationships/image"/><Relationship Id="rId19" Target="../media/image177.svg" Type="http://schemas.openxmlformats.org/officeDocument/2006/relationships/image"/><Relationship Id="rId2" Target="../media/image9.png" Type="http://schemas.openxmlformats.org/officeDocument/2006/relationships/image"/><Relationship Id="rId20" Target="../media/image178.png" Type="http://schemas.openxmlformats.org/officeDocument/2006/relationships/image"/><Relationship Id="rId21" Target="../media/image179.svg" Type="http://schemas.openxmlformats.org/officeDocument/2006/relationships/image"/><Relationship Id="rId22" Target="../media/image180.png" Type="http://schemas.openxmlformats.org/officeDocument/2006/relationships/image"/><Relationship Id="rId23" Target="../media/image181.svg" Type="http://schemas.openxmlformats.org/officeDocument/2006/relationships/image"/><Relationship Id="rId3" Target="../media/image163.png" Type="http://schemas.openxmlformats.org/officeDocument/2006/relationships/image"/><Relationship Id="rId4" Target="../media/image164.svg" Type="http://schemas.openxmlformats.org/officeDocument/2006/relationships/image"/><Relationship Id="rId5" Target="../media/image165.png" Type="http://schemas.openxmlformats.org/officeDocument/2006/relationships/image"/><Relationship Id="rId6" Target="../media/image166.png" Type="http://schemas.openxmlformats.org/officeDocument/2006/relationships/image"/><Relationship Id="rId7" Target="../media/image167.svg" Type="http://schemas.openxmlformats.org/officeDocument/2006/relationships/image"/><Relationship Id="rId8" Target="../media/image168.png" Type="http://schemas.openxmlformats.org/officeDocument/2006/relationships/image"/><Relationship Id="rId9" Target="../media/image16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0.png" Type="http://schemas.openxmlformats.org/officeDocument/2006/relationships/image"/><Relationship Id="rId11" Target="../media/image191.svg" Type="http://schemas.openxmlformats.org/officeDocument/2006/relationships/image"/><Relationship Id="rId12" Target="../media/image192.png" Type="http://schemas.openxmlformats.org/officeDocument/2006/relationships/image"/><Relationship Id="rId13" Target="../media/image193.svg" Type="http://schemas.openxmlformats.org/officeDocument/2006/relationships/image"/><Relationship Id="rId14" Target="../media/image194.png" Type="http://schemas.openxmlformats.org/officeDocument/2006/relationships/image"/><Relationship Id="rId15" Target="../media/image195.svg" Type="http://schemas.openxmlformats.org/officeDocument/2006/relationships/image"/><Relationship Id="rId16" Target="../media/image196.png" Type="http://schemas.openxmlformats.org/officeDocument/2006/relationships/image"/><Relationship Id="rId17" Target="../media/image197.svg" Type="http://schemas.openxmlformats.org/officeDocument/2006/relationships/image"/><Relationship Id="rId18" Target="../media/image198.png" Type="http://schemas.openxmlformats.org/officeDocument/2006/relationships/image"/><Relationship Id="rId19" Target="../media/image199.svg" Type="http://schemas.openxmlformats.org/officeDocument/2006/relationships/image"/><Relationship Id="rId2" Target="../media/image182.png" Type="http://schemas.openxmlformats.org/officeDocument/2006/relationships/image"/><Relationship Id="rId20" Target="../media/image200.png" Type="http://schemas.openxmlformats.org/officeDocument/2006/relationships/image"/><Relationship Id="rId21" Target="../media/image201.svg" Type="http://schemas.openxmlformats.org/officeDocument/2006/relationships/image"/><Relationship Id="rId22" Target="../media/image202.png" Type="http://schemas.openxmlformats.org/officeDocument/2006/relationships/image"/><Relationship Id="rId23" Target="../media/image203.svg" Type="http://schemas.openxmlformats.org/officeDocument/2006/relationships/image"/><Relationship Id="rId24" Target="../media/image204.png" Type="http://schemas.openxmlformats.org/officeDocument/2006/relationships/image"/><Relationship Id="rId25" Target="../media/image205.svg" Type="http://schemas.openxmlformats.org/officeDocument/2006/relationships/image"/><Relationship Id="rId26" Target="../media/image206.png" Type="http://schemas.openxmlformats.org/officeDocument/2006/relationships/image"/><Relationship Id="rId27" Target="../media/image207.svg" Type="http://schemas.openxmlformats.org/officeDocument/2006/relationships/image"/><Relationship Id="rId28" Target="../media/image208.png" Type="http://schemas.openxmlformats.org/officeDocument/2006/relationships/image"/><Relationship Id="rId29" Target="../media/image209.svg" Type="http://schemas.openxmlformats.org/officeDocument/2006/relationships/image"/><Relationship Id="rId3" Target="../media/image183.svg" Type="http://schemas.openxmlformats.org/officeDocument/2006/relationships/image"/><Relationship Id="rId30" Target="../media/image210.png" Type="http://schemas.openxmlformats.org/officeDocument/2006/relationships/image"/><Relationship Id="rId31" Target="../media/image211.svg" Type="http://schemas.openxmlformats.org/officeDocument/2006/relationships/image"/><Relationship Id="rId32" Target="../media/image212.png" Type="http://schemas.openxmlformats.org/officeDocument/2006/relationships/image"/><Relationship Id="rId33" Target="../media/image213.svg" Type="http://schemas.openxmlformats.org/officeDocument/2006/relationships/image"/><Relationship Id="rId34" Target="../media/image214.png" Type="http://schemas.openxmlformats.org/officeDocument/2006/relationships/image"/><Relationship Id="rId35" Target="../media/image215.svg" Type="http://schemas.openxmlformats.org/officeDocument/2006/relationships/image"/><Relationship Id="rId36" Target="../media/image216.png" Type="http://schemas.openxmlformats.org/officeDocument/2006/relationships/image"/><Relationship Id="rId37" Target="../media/image217.svg" Type="http://schemas.openxmlformats.org/officeDocument/2006/relationships/image"/><Relationship Id="rId38" Target="../media/image218.png" Type="http://schemas.openxmlformats.org/officeDocument/2006/relationships/image"/><Relationship Id="rId39" Target="../media/image219.svg" Type="http://schemas.openxmlformats.org/officeDocument/2006/relationships/image"/><Relationship Id="rId4" Target="../media/image184.png" Type="http://schemas.openxmlformats.org/officeDocument/2006/relationships/image"/><Relationship Id="rId40" Target="../media/image220.png" Type="http://schemas.openxmlformats.org/officeDocument/2006/relationships/image"/><Relationship Id="rId41" Target="../media/image221.svg" Type="http://schemas.openxmlformats.org/officeDocument/2006/relationships/image"/><Relationship Id="rId42" Target="../media/image222.png" Type="http://schemas.openxmlformats.org/officeDocument/2006/relationships/image"/><Relationship Id="rId43" Target="../media/image223.svg" Type="http://schemas.openxmlformats.org/officeDocument/2006/relationships/image"/><Relationship Id="rId44" Target="../media/image224.png" Type="http://schemas.openxmlformats.org/officeDocument/2006/relationships/image"/><Relationship Id="rId45" Target="../media/image225.svg" Type="http://schemas.openxmlformats.org/officeDocument/2006/relationships/image"/><Relationship Id="rId46" Target="../media/image226.png" Type="http://schemas.openxmlformats.org/officeDocument/2006/relationships/image"/><Relationship Id="rId47" Target="../media/image227.svg" Type="http://schemas.openxmlformats.org/officeDocument/2006/relationships/image"/><Relationship Id="rId48" Target="../media/image228.png" Type="http://schemas.openxmlformats.org/officeDocument/2006/relationships/image"/><Relationship Id="rId49" Target="../media/image229.svg" Type="http://schemas.openxmlformats.org/officeDocument/2006/relationships/image"/><Relationship Id="rId5" Target="../media/image185.svg" Type="http://schemas.openxmlformats.org/officeDocument/2006/relationships/image"/><Relationship Id="rId50" Target="../media/image230.png" Type="http://schemas.openxmlformats.org/officeDocument/2006/relationships/image"/><Relationship Id="rId51" Target="../media/image231.svg" Type="http://schemas.openxmlformats.org/officeDocument/2006/relationships/image"/><Relationship Id="rId52" Target="../media/image232.png" Type="http://schemas.openxmlformats.org/officeDocument/2006/relationships/image"/><Relationship Id="rId53" Target="../media/image233.svg" Type="http://schemas.openxmlformats.org/officeDocument/2006/relationships/image"/><Relationship Id="rId54" Target="../media/image234.png" Type="http://schemas.openxmlformats.org/officeDocument/2006/relationships/image"/><Relationship Id="rId55" Target="../media/image235.svg" Type="http://schemas.openxmlformats.org/officeDocument/2006/relationships/image"/><Relationship Id="rId56" Target="../media/image236.png" Type="http://schemas.openxmlformats.org/officeDocument/2006/relationships/image"/><Relationship Id="rId57" Target="../media/image237.svg" Type="http://schemas.openxmlformats.org/officeDocument/2006/relationships/image"/><Relationship Id="rId58" Target="../media/image238.png" Type="http://schemas.openxmlformats.org/officeDocument/2006/relationships/image"/><Relationship Id="rId59" Target="../media/image239.svg" Type="http://schemas.openxmlformats.org/officeDocument/2006/relationships/image"/><Relationship Id="rId6" Target="../media/image186.png" Type="http://schemas.openxmlformats.org/officeDocument/2006/relationships/image"/><Relationship Id="rId60" Target="../media/image240.png" Type="http://schemas.openxmlformats.org/officeDocument/2006/relationships/image"/><Relationship Id="rId61" Target="../media/image241.svg" Type="http://schemas.openxmlformats.org/officeDocument/2006/relationships/image"/><Relationship Id="rId7" Target="../media/image187.svg" Type="http://schemas.openxmlformats.org/officeDocument/2006/relationships/image"/><Relationship Id="rId8" Target="../media/image188.png" Type="http://schemas.openxmlformats.org/officeDocument/2006/relationships/image"/><Relationship Id="rId9" Target="../media/image18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11" Target="../media/image21.png" Type="http://schemas.openxmlformats.org/officeDocument/2006/relationships/image"/><Relationship Id="rId12" Target="../media/image22.svg" Type="http://schemas.openxmlformats.org/officeDocument/2006/relationships/image"/><Relationship Id="rId13" Target="../media/image23.png" Type="http://schemas.openxmlformats.org/officeDocument/2006/relationships/image"/><Relationship Id="rId14" Target="../media/image24.svg" Type="http://schemas.openxmlformats.org/officeDocument/2006/relationships/image"/><Relationship Id="rId15" Target="../media/image25.png" Type="http://schemas.openxmlformats.org/officeDocument/2006/relationships/image"/><Relationship Id="rId16" Target="../media/image26.svg" Type="http://schemas.openxmlformats.org/officeDocument/2006/relationships/image"/><Relationship Id="rId17" Target="../media/image27.png" Type="http://schemas.openxmlformats.org/officeDocument/2006/relationships/image"/><Relationship Id="rId18" Target="../media/image28.svg" Type="http://schemas.openxmlformats.org/officeDocument/2006/relationships/image"/><Relationship Id="rId19" Target="../media/image29.png" Type="http://schemas.openxmlformats.org/officeDocument/2006/relationships/image"/><Relationship Id="rId2" Target="../media/image12.png" Type="http://schemas.openxmlformats.org/officeDocument/2006/relationships/image"/><Relationship Id="rId20" Target="../media/image30.svg" Type="http://schemas.openxmlformats.org/officeDocument/2006/relationships/image"/><Relationship Id="rId21" Target="../media/image31.png" Type="http://schemas.openxmlformats.org/officeDocument/2006/relationships/image"/><Relationship Id="rId22" Target="../media/image32.sv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12" Target="../media/image43.png" Type="http://schemas.openxmlformats.org/officeDocument/2006/relationships/image"/><Relationship Id="rId13" Target="../media/image44.svg" Type="http://schemas.openxmlformats.org/officeDocument/2006/relationships/image"/><Relationship Id="rId14" Target="../media/image45.png" Type="http://schemas.openxmlformats.org/officeDocument/2006/relationships/image"/><Relationship Id="rId15" Target="../media/image46.svg" Type="http://schemas.openxmlformats.org/officeDocument/2006/relationships/image"/><Relationship Id="rId16" Target="../media/image47.png" Type="http://schemas.openxmlformats.org/officeDocument/2006/relationships/image"/><Relationship Id="rId17" Target="../media/image48.svg" Type="http://schemas.openxmlformats.org/officeDocument/2006/relationships/image"/><Relationship Id="rId18" Target="../media/image49.png" Type="http://schemas.openxmlformats.org/officeDocument/2006/relationships/image"/><Relationship Id="rId19" Target="../media/image50.svg" Type="http://schemas.openxmlformats.org/officeDocument/2006/relationships/image"/><Relationship Id="rId2" Target="../media/image33.png" Type="http://schemas.openxmlformats.org/officeDocument/2006/relationships/image"/><Relationship Id="rId20" Target="../media/image51.png" Type="http://schemas.openxmlformats.org/officeDocument/2006/relationships/image"/><Relationship Id="rId21" Target="../media/image52.svg" Type="http://schemas.openxmlformats.org/officeDocument/2006/relationships/image"/><Relationship Id="rId22" Target="../media/image53.png" Type="http://schemas.openxmlformats.org/officeDocument/2006/relationships/image"/><Relationship Id="rId23" Target="../media/image54.svg" Type="http://schemas.openxmlformats.org/officeDocument/2006/relationships/image"/><Relationship Id="rId24" Target="../media/image55.png" Type="http://schemas.openxmlformats.org/officeDocument/2006/relationships/image"/><Relationship Id="rId25" Target="../media/image56.svg" Type="http://schemas.openxmlformats.org/officeDocument/2006/relationships/image"/><Relationship Id="rId26" Target="../media/image57.png" Type="http://schemas.openxmlformats.org/officeDocument/2006/relationships/image"/><Relationship Id="rId27" Target="../media/image58.svg" Type="http://schemas.openxmlformats.org/officeDocument/2006/relationships/image"/><Relationship Id="rId28" Target="../media/image59.png" Type="http://schemas.openxmlformats.org/officeDocument/2006/relationships/image"/><Relationship Id="rId29" Target="../media/image60.sv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png" Type="http://schemas.openxmlformats.org/officeDocument/2006/relationships/image"/><Relationship Id="rId11" Target="../media/image70.svg" Type="http://schemas.openxmlformats.org/officeDocument/2006/relationships/image"/><Relationship Id="rId12" Target="../media/image71.png" Type="http://schemas.openxmlformats.org/officeDocument/2006/relationships/image"/><Relationship Id="rId13" Target="../media/image72.svg" Type="http://schemas.openxmlformats.org/officeDocument/2006/relationships/image"/><Relationship Id="rId14" Target="../media/image73.png" Type="http://schemas.openxmlformats.org/officeDocument/2006/relationships/image"/><Relationship Id="rId15" Target="../media/image74.svg" Type="http://schemas.openxmlformats.org/officeDocument/2006/relationships/image"/><Relationship Id="rId16" Target="../media/image75.png" Type="http://schemas.openxmlformats.org/officeDocument/2006/relationships/image"/><Relationship Id="rId17" Target="../media/image76.svg" Type="http://schemas.openxmlformats.org/officeDocument/2006/relationships/image"/><Relationship Id="rId18" Target="../media/image77.png" Type="http://schemas.openxmlformats.org/officeDocument/2006/relationships/image"/><Relationship Id="rId19" Target="../media/image78.svg" Type="http://schemas.openxmlformats.org/officeDocument/2006/relationships/image"/><Relationship Id="rId2" Target="../media/image61.png" Type="http://schemas.openxmlformats.org/officeDocument/2006/relationships/image"/><Relationship Id="rId20" Target="../media/image79.png" Type="http://schemas.openxmlformats.org/officeDocument/2006/relationships/image"/><Relationship Id="rId21" Target="../media/image80.svg" Type="http://schemas.openxmlformats.org/officeDocument/2006/relationships/image"/><Relationship Id="rId22" Target="../media/image81.png" Type="http://schemas.openxmlformats.org/officeDocument/2006/relationships/image"/><Relationship Id="rId23" Target="../media/image82.svg" Type="http://schemas.openxmlformats.org/officeDocument/2006/relationships/image"/><Relationship Id="rId24" Target="../media/image83.png" Type="http://schemas.openxmlformats.org/officeDocument/2006/relationships/image"/><Relationship Id="rId25" Target="../media/image84.svg" Type="http://schemas.openxmlformats.org/officeDocument/2006/relationships/image"/><Relationship Id="rId26" Target="../media/image85.png" Type="http://schemas.openxmlformats.org/officeDocument/2006/relationships/image"/><Relationship Id="rId27" Target="../media/image86.svg" Type="http://schemas.openxmlformats.org/officeDocument/2006/relationships/image"/><Relationship Id="rId28" Target="../media/image87.png" Type="http://schemas.openxmlformats.org/officeDocument/2006/relationships/image"/><Relationship Id="rId29" Target="../media/image88.svg" Type="http://schemas.openxmlformats.org/officeDocument/2006/relationships/image"/><Relationship Id="rId3" Target="../media/image62.svg" Type="http://schemas.openxmlformats.org/officeDocument/2006/relationships/image"/><Relationship Id="rId30" Target="../media/image89.png" Type="http://schemas.openxmlformats.org/officeDocument/2006/relationships/image"/><Relationship Id="rId31" Target="../media/image90.sv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Relationship Id="rId6" Target="../media/image65.png" Type="http://schemas.openxmlformats.org/officeDocument/2006/relationships/image"/><Relationship Id="rId7" Target="../media/image66.svg" Type="http://schemas.openxmlformats.org/officeDocument/2006/relationships/image"/><Relationship Id="rId8" Target="../media/image67.png" Type="http://schemas.openxmlformats.org/officeDocument/2006/relationships/image"/><Relationship Id="rId9" Target="../media/image6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8.svg" Type="http://schemas.openxmlformats.org/officeDocument/2006/relationships/image"/><Relationship Id="rId2" Target="../media/image9.png" Type="http://schemas.openxmlformats.org/officeDocument/2006/relationships/image"/><Relationship Id="rId3" Target="../media/image91.png" Type="http://schemas.openxmlformats.org/officeDocument/2006/relationships/image"/><Relationship Id="rId4" Target="../media/image92.svg" Type="http://schemas.openxmlformats.org/officeDocument/2006/relationships/image"/><Relationship Id="rId5" Target="../media/image93.png" Type="http://schemas.openxmlformats.org/officeDocument/2006/relationships/image"/><Relationship Id="rId6" Target="../media/image94.svg" Type="http://schemas.openxmlformats.org/officeDocument/2006/relationships/image"/><Relationship Id="rId7" Target="../media/image95.png" Type="http://schemas.openxmlformats.org/officeDocument/2006/relationships/image"/><Relationship Id="rId8" Target="../media/image96.svg" Type="http://schemas.openxmlformats.org/officeDocument/2006/relationships/image"/><Relationship Id="rId9" Target="../media/image9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3.png" Type="http://schemas.openxmlformats.org/officeDocument/2006/relationships/image"/><Relationship Id="rId11" Target="../media/image104.svg" Type="http://schemas.openxmlformats.org/officeDocument/2006/relationships/image"/><Relationship Id="rId12" Target="../media/image105.png" Type="http://schemas.openxmlformats.org/officeDocument/2006/relationships/image"/><Relationship Id="rId13" Target="../media/image106.svg" Type="http://schemas.openxmlformats.org/officeDocument/2006/relationships/image"/><Relationship Id="rId14" Target="../media/image107.png" Type="http://schemas.openxmlformats.org/officeDocument/2006/relationships/image"/><Relationship Id="rId15" Target="../media/image108.svg" Type="http://schemas.openxmlformats.org/officeDocument/2006/relationships/image"/><Relationship Id="rId16" Target="../media/image109.png" Type="http://schemas.openxmlformats.org/officeDocument/2006/relationships/image"/><Relationship Id="rId17" Target="../media/image110.svg" Type="http://schemas.openxmlformats.org/officeDocument/2006/relationships/image"/><Relationship Id="rId18" Target="../media/image111.png" Type="http://schemas.openxmlformats.org/officeDocument/2006/relationships/image"/><Relationship Id="rId19" Target="../media/image112.svg" Type="http://schemas.openxmlformats.org/officeDocument/2006/relationships/image"/><Relationship Id="rId2" Target="../media/image99.png" Type="http://schemas.openxmlformats.org/officeDocument/2006/relationships/image"/><Relationship Id="rId3" Target="../media/image100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101.png" Type="http://schemas.openxmlformats.org/officeDocument/2006/relationships/image"/><Relationship Id="rId9" Target="../media/image10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117.png" Type="http://schemas.openxmlformats.org/officeDocument/2006/relationships/image"/><Relationship Id="rId13" Target="../media/image118.svg" Type="http://schemas.openxmlformats.org/officeDocument/2006/relationships/image"/><Relationship Id="rId14" Target="../media/image119.png" Type="http://schemas.openxmlformats.org/officeDocument/2006/relationships/image"/><Relationship Id="rId15" Target="../media/image120.svg" Type="http://schemas.openxmlformats.org/officeDocument/2006/relationships/image"/><Relationship Id="rId16" Target="../media/image121.png" Type="http://schemas.openxmlformats.org/officeDocument/2006/relationships/image"/><Relationship Id="rId17" Target="../media/image122.svg" Type="http://schemas.openxmlformats.org/officeDocument/2006/relationships/image"/><Relationship Id="rId18" Target="../media/image123.png" Type="http://schemas.openxmlformats.org/officeDocument/2006/relationships/image"/><Relationship Id="rId19" Target="../media/image124.svg" Type="http://schemas.openxmlformats.org/officeDocument/2006/relationships/image"/><Relationship Id="rId2" Target="../media/image113.png" Type="http://schemas.openxmlformats.org/officeDocument/2006/relationships/image"/><Relationship Id="rId20" Target="../media/image125.png" Type="http://schemas.openxmlformats.org/officeDocument/2006/relationships/image"/><Relationship Id="rId21" Target="../media/image126.svg" Type="http://schemas.openxmlformats.org/officeDocument/2006/relationships/image"/><Relationship Id="rId3" Target="../media/image114.svg" Type="http://schemas.openxmlformats.org/officeDocument/2006/relationships/image"/><Relationship Id="rId4" Target="../media/image115.png" Type="http://schemas.openxmlformats.org/officeDocument/2006/relationships/image"/><Relationship Id="rId5" Target="../media/image116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9.png" Type="http://schemas.openxmlformats.org/officeDocument/2006/relationships/image"/><Relationship Id="rId11" Target="../media/image130.sv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14" Target="../media/image131.png" Type="http://schemas.openxmlformats.org/officeDocument/2006/relationships/image"/><Relationship Id="rId15" Target="../media/image132.svg" Type="http://schemas.openxmlformats.org/officeDocument/2006/relationships/image"/><Relationship Id="rId16" Target="../media/image133.png" Type="http://schemas.openxmlformats.org/officeDocument/2006/relationships/image"/><Relationship Id="rId17" Target="../media/image134.svg" Type="http://schemas.openxmlformats.org/officeDocument/2006/relationships/image"/><Relationship Id="rId18" Target="../media/image135.png" Type="http://schemas.openxmlformats.org/officeDocument/2006/relationships/image"/><Relationship Id="rId19" Target="../media/image136.svg" Type="http://schemas.openxmlformats.org/officeDocument/2006/relationships/image"/><Relationship Id="rId2" Target="../media/image13.png" Type="http://schemas.openxmlformats.org/officeDocument/2006/relationships/image"/><Relationship Id="rId20" Target="../media/image137.png" Type="http://schemas.openxmlformats.org/officeDocument/2006/relationships/image"/><Relationship Id="rId21" Target="../media/image138.svg" Type="http://schemas.openxmlformats.org/officeDocument/2006/relationships/image"/><Relationship Id="rId3" Target="../media/image14.svg" Type="http://schemas.openxmlformats.org/officeDocument/2006/relationships/image"/><Relationship Id="rId4" Target="../media/image127.png" Type="http://schemas.openxmlformats.org/officeDocument/2006/relationships/image"/><Relationship Id="rId5" Target="../media/image128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6.svg" Type="http://schemas.openxmlformats.org/officeDocument/2006/relationships/image"/><Relationship Id="rId2" Target="../media/image9.png" Type="http://schemas.openxmlformats.org/officeDocument/2006/relationships/image"/><Relationship Id="rId3" Target="../media/image139.png" Type="http://schemas.openxmlformats.org/officeDocument/2006/relationships/image"/><Relationship Id="rId4" Target="../media/image140.svg" Type="http://schemas.openxmlformats.org/officeDocument/2006/relationships/image"/><Relationship Id="rId5" Target="../media/image141.png" Type="http://schemas.openxmlformats.org/officeDocument/2006/relationships/image"/><Relationship Id="rId6" Target="../media/image142.svg" Type="http://schemas.openxmlformats.org/officeDocument/2006/relationships/image"/><Relationship Id="rId7" Target="../media/image143.png" Type="http://schemas.openxmlformats.org/officeDocument/2006/relationships/image"/><Relationship Id="rId8" Target="../media/image144.svg" Type="http://schemas.openxmlformats.org/officeDocument/2006/relationships/image"/><Relationship Id="rId9" Target="../media/image14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9878" y="324508"/>
            <a:ext cx="4598633" cy="2600391"/>
          </a:xfrm>
          <a:custGeom>
            <a:avLst/>
            <a:gdLst/>
            <a:ahLst/>
            <a:cxnLst/>
            <a:rect r="r" b="b" t="t" l="l"/>
            <a:pathLst>
              <a:path h="2600391" w="4598633">
                <a:moveTo>
                  <a:pt x="0" y="0"/>
                </a:moveTo>
                <a:lnTo>
                  <a:pt x="4598633" y="0"/>
                </a:lnTo>
                <a:lnTo>
                  <a:pt x="4598633" y="2600391"/>
                </a:lnTo>
                <a:lnTo>
                  <a:pt x="0" y="2600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9878" y="5891622"/>
            <a:ext cx="4598633" cy="2593986"/>
          </a:xfrm>
          <a:custGeom>
            <a:avLst/>
            <a:gdLst/>
            <a:ahLst/>
            <a:cxnLst/>
            <a:rect r="r" b="b" t="t" l="l"/>
            <a:pathLst>
              <a:path h="2593986" w="4598633">
                <a:moveTo>
                  <a:pt x="0" y="0"/>
                </a:moveTo>
                <a:lnTo>
                  <a:pt x="4598633" y="0"/>
                </a:lnTo>
                <a:lnTo>
                  <a:pt x="4598633" y="2593986"/>
                </a:lnTo>
                <a:lnTo>
                  <a:pt x="0" y="25939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79878" y="8676108"/>
            <a:ext cx="4598633" cy="2578631"/>
          </a:xfrm>
          <a:custGeom>
            <a:avLst/>
            <a:gdLst/>
            <a:ahLst/>
            <a:cxnLst/>
            <a:rect r="r" b="b" t="t" l="l"/>
            <a:pathLst>
              <a:path h="2578631" w="4598633">
                <a:moveTo>
                  <a:pt x="0" y="0"/>
                </a:moveTo>
                <a:lnTo>
                  <a:pt x="4598633" y="0"/>
                </a:lnTo>
                <a:lnTo>
                  <a:pt x="4598633" y="2578631"/>
                </a:lnTo>
                <a:lnTo>
                  <a:pt x="0" y="25786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4878511" y="1173279"/>
            <a:ext cx="4598633" cy="2565224"/>
          </a:xfrm>
          <a:custGeom>
            <a:avLst/>
            <a:gdLst/>
            <a:ahLst/>
            <a:cxnLst/>
            <a:rect r="r" b="b" t="t" l="l"/>
            <a:pathLst>
              <a:path h="2565224" w="4598633">
                <a:moveTo>
                  <a:pt x="0" y="0"/>
                </a:moveTo>
                <a:lnTo>
                  <a:pt x="4598633" y="0"/>
                </a:lnTo>
                <a:lnTo>
                  <a:pt x="4598633" y="2565223"/>
                </a:lnTo>
                <a:lnTo>
                  <a:pt x="0" y="25652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4878511" y="3850274"/>
            <a:ext cx="4598633" cy="2586453"/>
          </a:xfrm>
          <a:custGeom>
            <a:avLst/>
            <a:gdLst/>
            <a:ahLst/>
            <a:cxnLst/>
            <a:rect r="r" b="b" t="t" l="l"/>
            <a:pathLst>
              <a:path h="2586453" w="4598633">
                <a:moveTo>
                  <a:pt x="0" y="0"/>
                </a:moveTo>
                <a:lnTo>
                  <a:pt x="4598633" y="0"/>
                </a:lnTo>
                <a:lnTo>
                  <a:pt x="4598633" y="2586452"/>
                </a:lnTo>
                <a:lnTo>
                  <a:pt x="0" y="25864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878511" y="6509575"/>
            <a:ext cx="4594683" cy="2569983"/>
          </a:xfrm>
          <a:custGeom>
            <a:avLst/>
            <a:gdLst/>
            <a:ahLst/>
            <a:cxnLst/>
            <a:rect r="r" b="b" t="t" l="l"/>
            <a:pathLst>
              <a:path h="2569983" w="4594683">
                <a:moveTo>
                  <a:pt x="0" y="0"/>
                </a:moveTo>
                <a:lnTo>
                  <a:pt x="4594683" y="0"/>
                </a:lnTo>
                <a:lnTo>
                  <a:pt x="4594683" y="2569983"/>
                </a:lnTo>
                <a:lnTo>
                  <a:pt x="0" y="25699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4878511" y="-1538405"/>
            <a:ext cx="4594683" cy="2597384"/>
          </a:xfrm>
          <a:custGeom>
            <a:avLst/>
            <a:gdLst/>
            <a:ahLst/>
            <a:cxnLst/>
            <a:rect r="r" b="b" t="t" l="l"/>
            <a:pathLst>
              <a:path h="2597384" w="4594683">
                <a:moveTo>
                  <a:pt x="0" y="0"/>
                </a:moveTo>
                <a:lnTo>
                  <a:pt x="4594683" y="0"/>
                </a:lnTo>
                <a:lnTo>
                  <a:pt x="4594683" y="2597384"/>
                </a:lnTo>
                <a:lnTo>
                  <a:pt x="0" y="25973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4878511" y="9193858"/>
            <a:ext cx="4594683" cy="2583949"/>
          </a:xfrm>
          <a:custGeom>
            <a:avLst/>
            <a:gdLst/>
            <a:ahLst/>
            <a:cxnLst/>
            <a:rect r="r" b="b" t="t" l="l"/>
            <a:pathLst>
              <a:path h="2583949" w="4594683">
                <a:moveTo>
                  <a:pt x="0" y="0"/>
                </a:moveTo>
                <a:lnTo>
                  <a:pt x="4594683" y="0"/>
                </a:lnTo>
                <a:lnTo>
                  <a:pt x="4594683" y="2583950"/>
                </a:lnTo>
                <a:lnTo>
                  <a:pt x="0" y="25839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-10800000">
            <a:off x="7760748" y="8878119"/>
            <a:ext cx="9676303" cy="1218036"/>
          </a:xfrm>
          <a:custGeom>
            <a:avLst/>
            <a:gdLst/>
            <a:ahLst/>
            <a:cxnLst/>
            <a:rect r="r" b="b" t="t" l="l"/>
            <a:pathLst>
              <a:path h="1218036" w="9676303">
                <a:moveTo>
                  <a:pt x="0" y="0"/>
                </a:moveTo>
                <a:lnTo>
                  <a:pt x="9676304" y="0"/>
                </a:lnTo>
                <a:lnTo>
                  <a:pt x="9676304" y="1218036"/>
                </a:lnTo>
                <a:lnTo>
                  <a:pt x="0" y="12180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37000"/>
            </a:blip>
            <a:stretch>
              <a:fillRect l="0" t="0" r="0" b="-128395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7760748" y="3582485"/>
            <a:ext cx="9676303" cy="5550211"/>
            <a:chOff x="0" y="0"/>
            <a:chExt cx="7981950" cy="45783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11"/>
              <a:stretch>
                <a:fillRect l="-5678" t="0" r="-5678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279878" y="3113553"/>
            <a:ext cx="4598633" cy="2587569"/>
          </a:xfrm>
          <a:custGeom>
            <a:avLst/>
            <a:gdLst/>
            <a:ahLst/>
            <a:cxnLst/>
            <a:rect r="r" b="b" t="t" l="l"/>
            <a:pathLst>
              <a:path h="2587569" w="4598633">
                <a:moveTo>
                  <a:pt x="0" y="0"/>
                </a:moveTo>
                <a:lnTo>
                  <a:pt x="4598633" y="0"/>
                </a:lnTo>
                <a:lnTo>
                  <a:pt x="4598633" y="2587569"/>
                </a:lnTo>
                <a:lnTo>
                  <a:pt x="0" y="258756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8" id="18"/>
          <p:cNvSpPr txBox="true"/>
          <p:nvPr/>
        </p:nvSpPr>
        <p:spPr>
          <a:xfrm rot="0">
            <a:off x="9473194" y="1529453"/>
            <a:ext cx="6537514" cy="1757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73"/>
              </a:lnSpc>
            </a:pPr>
            <a:r>
              <a:rPr lang="en-US" b="true" sz="5052" spc="308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PRESENTATION OF GRAPHICS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557034" y="8739809"/>
            <a:ext cx="3049757" cy="350769"/>
          </a:xfrm>
          <a:custGeom>
            <a:avLst/>
            <a:gdLst/>
            <a:ahLst/>
            <a:cxnLst/>
            <a:rect r="r" b="b" t="t" l="l"/>
            <a:pathLst>
              <a:path h="350769" w="3049757">
                <a:moveTo>
                  <a:pt x="0" y="0"/>
                </a:moveTo>
                <a:lnTo>
                  <a:pt x="3049757" y="0"/>
                </a:lnTo>
                <a:lnTo>
                  <a:pt x="3049757" y="350770"/>
                </a:lnTo>
                <a:lnTo>
                  <a:pt x="0" y="35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1499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7034" y="6329172"/>
            <a:ext cx="3049757" cy="2557883"/>
            <a:chOff x="0" y="0"/>
            <a:chExt cx="3003701" cy="251925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03701" cy="2519255"/>
            </a:xfrm>
            <a:custGeom>
              <a:avLst/>
              <a:gdLst/>
              <a:ahLst/>
              <a:cxnLst/>
              <a:rect r="r" b="b" t="t" l="l"/>
              <a:pathLst>
                <a:path h="2519255" w="3003701">
                  <a:moveTo>
                    <a:pt x="81233" y="0"/>
                  </a:moveTo>
                  <a:lnTo>
                    <a:pt x="2922468" y="0"/>
                  </a:lnTo>
                  <a:cubicBezTo>
                    <a:pt x="2944012" y="0"/>
                    <a:pt x="2964674" y="8558"/>
                    <a:pt x="2979908" y="23793"/>
                  </a:cubicBezTo>
                  <a:cubicBezTo>
                    <a:pt x="2995142" y="39027"/>
                    <a:pt x="3003701" y="59689"/>
                    <a:pt x="3003701" y="81233"/>
                  </a:cubicBezTo>
                  <a:lnTo>
                    <a:pt x="3003701" y="2438022"/>
                  </a:lnTo>
                  <a:cubicBezTo>
                    <a:pt x="3003701" y="2482886"/>
                    <a:pt x="2967331" y="2519255"/>
                    <a:pt x="2922468" y="2519255"/>
                  </a:cubicBezTo>
                  <a:lnTo>
                    <a:pt x="81233" y="2519255"/>
                  </a:lnTo>
                  <a:cubicBezTo>
                    <a:pt x="59689" y="2519255"/>
                    <a:pt x="39027" y="2510697"/>
                    <a:pt x="23793" y="2495462"/>
                  </a:cubicBezTo>
                  <a:cubicBezTo>
                    <a:pt x="8558" y="2480228"/>
                    <a:pt x="0" y="2459566"/>
                    <a:pt x="0" y="2438022"/>
                  </a:cubicBezTo>
                  <a:lnTo>
                    <a:pt x="0" y="81233"/>
                  </a:lnTo>
                  <a:cubicBezTo>
                    <a:pt x="0" y="59689"/>
                    <a:pt x="8558" y="39027"/>
                    <a:pt x="23793" y="23793"/>
                  </a:cubicBezTo>
                  <a:cubicBezTo>
                    <a:pt x="39027" y="8558"/>
                    <a:pt x="59689" y="0"/>
                    <a:pt x="81233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9397D8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003701" cy="255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47443" y="5753078"/>
            <a:ext cx="1252876" cy="1449935"/>
          </a:xfrm>
          <a:custGeom>
            <a:avLst/>
            <a:gdLst/>
            <a:ahLst/>
            <a:cxnLst/>
            <a:rect r="r" b="b" t="t" l="l"/>
            <a:pathLst>
              <a:path h="1449935" w="1252876">
                <a:moveTo>
                  <a:pt x="0" y="0"/>
                </a:moveTo>
                <a:lnTo>
                  <a:pt x="1252876" y="0"/>
                </a:lnTo>
                <a:lnTo>
                  <a:pt x="1252876" y="1449934"/>
                </a:lnTo>
                <a:lnTo>
                  <a:pt x="0" y="14499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10800000">
            <a:off x="6038836" y="5057529"/>
            <a:ext cx="6210327" cy="462135"/>
          </a:xfrm>
          <a:custGeom>
            <a:avLst/>
            <a:gdLst/>
            <a:ahLst/>
            <a:cxnLst/>
            <a:rect r="r" b="b" t="t" l="l"/>
            <a:pathLst>
              <a:path h="462135" w="6210327">
                <a:moveTo>
                  <a:pt x="0" y="0"/>
                </a:moveTo>
                <a:lnTo>
                  <a:pt x="6210328" y="0"/>
                </a:lnTo>
                <a:lnTo>
                  <a:pt x="6210328" y="462134"/>
                </a:lnTo>
                <a:lnTo>
                  <a:pt x="0" y="4621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286352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038836" y="3303027"/>
            <a:ext cx="6210327" cy="1840473"/>
            <a:chOff x="0" y="0"/>
            <a:chExt cx="5426266" cy="160811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426266" cy="1608111"/>
            </a:xfrm>
            <a:custGeom>
              <a:avLst/>
              <a:gdLst/>
              <a:ahLst/>
              <a:cxnLst/>
              <a:rect r="r" b="b" t="t" l="l"/>
              <a:pathLst>
                <a:path h="1608111" w="5426266">
                  <a:moveTo>
                    <a:pt x="18699" y="0"/>
                  </a:moveTo>
                  <a:lnTo>
                    <a:pt x="5407567" y="0"/>
                  </a:lnTo>
                  <a:cubicBezTo>
                    <a:pt x="5412526" y="0"/>
                    <a:pt x="5417283" y="1970"/>
                    <a:pt x="5420789" y="5477"/>
                  </a:cubicBezTo>
                  <a:cubicBezTo>
                    <a:pt x="5424296" y="8984"/>
                    <a:pt x="5426266" y="13740"/>
                    <a:pt x="5426266" y="18699"/>
                  </a:cubicBezTo>
                  <a:lnTo>
                    <a:pt x="5426266" y="1589412"/>
                  </a:lnTo>
                  <a:cubicBezTo>
                    <a:pt x="5426266" y="1599739"/>
                    <a:pt x="5417894" y="1608111"/>
                    <a:pt x="5407567" y="1608111"/>
                  </a:cubicBezTo>
                  <a:lnTo>
                    <a:pt x="18699" y="1608111"/>
                  </a:lnTo>
                  <a:cubicBezTo>
                    <a:pt x="8372" y="1608111"/>
                    <a:pt x="0" y="1599739"/>
                    <a:pt x="0" y="1589412"/>
                  </a:cubicBezTo>
                  <a:lnTo>
                    <a:pt x="0" y="18699"/>
                  </a:lnTo>
                  <a:cubicBezTo>
                    <a:pt x="0" y="8372"/>
                    <a:pt x="8372" y="0"/>
                    <a:pt x="18699" y="0"/>
                  </a:cubicBezTo>
                  <a:close/>
                </a:path>
              </a:pathLst>
            </a:custGeom>
            <a:solidFill>
              <a:srgbClr val="F8D38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426266" cy="16462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 flipH="true">
            <a:off x="2073881" y="4223264"/>
            <a:ext cx="3964956" cy="1529814"/>
          </a:xfrm>
          <a:prstGeom prst="line">
            <a:avLst/>
          </a:prstGeom>
          <a:ln cap="rnd" w="38100">
            <a:solidFill>
              <a:srgbClr val="333231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31515" y="6036682"/>
            <a:ext cx="684732" cy="653608"/>
          </a:xfrm>
          <a:custGeom>
            <a:avLst/>
            <a:gdLst/>
            <a:ahLst/>
            <a:cxnLst/>
            <a:rect r="r" b="b" t="t" l="l"/>
            <a:pathLst>
              <a:path h="653608" w="684732">
                <a:moveTo>
                  <a:pt x="0" y="0"/>
                </a:moveTo>
                <a:lnTo>
                  <a:pt x="684732" y="0"/>
                </a:lnTo>
                <a:lnTo>
                  <a:pt x="684732" y="653608"/>
                </a:lnTo>
                <a:lnTo>
                  <a:pt x="0" y="653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-10800000">
            <a:off x="4110383" y="8739809"/>
            <a:ext cx="3049757" cy="350769"/>
          </a:xfrm>
          <a:custGeom>
            <a:avLst/>
            <a:gdLst/>
            <a:ahLst/>
            <a:cxnLst/>
            <a:rect r="r" b="b" t="t" l="l"/>
            <a:pathLst>
              <a:path h="350769" w="3049757">
                <a:moveTo>
                  <a:pt x="0" y="0"/>
                </a:moveTo>
                <a:lnTo>
                  <a:pt x="3049757" y="0"/>
                </a:lnTo>
                <a:lnTo>
                  <a:pt x="3049757" y="350770"/>
                </a:lnTo>
                <a:lnTo>
                  <a:pt x="0" y="35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149966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4110383" y="6329172"/>
            <a:ext cx="3049757" cy="2557883"/>
            <a:chOff x="0" y="0"/>
            <a:chExt cx="3003701" cy="251925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003701" cy="2519255"/>
            </a:xfrm>
            <a:custGeom>
              <a:avLst/>
              <a:gdLst/>
              <a:ahLst/>
              <a:cxnLst/>
              <a:rect r="r" b="b" t="t" l="l"/>
              <a:pathLst>
                <a:path h="2519255" w="3003701">
                  <a:moveTo>
                    <a:pt x="81233" y="0"/>
                  </a:moveTo>
                  <a:lnTo>
                    <a:pt x="2922468" y="0"/>
                  </a:lnTo>
                  <a:cubicBezTo>
                    <a:pt x="2944012" y="0"/>
                    <a:pt x="2964674" y="8558"/>
                    <a:pt x="2979908" y="23793"/>
                  </a:cubicBezTo>
                  <a:cubicBezTo>
                    <a:pt x="2995142" y="39027"/>
                    <a:pt x="3003701" y="59689"/>
                    <a:pt x="3003701" y="81233"/>
                  </a:cubicBezTo>
                  <a:lnTo>
                    <a:pt x="3003701" y="2438022"/>
                  </a:lnTo>
                  <a:cubicBezTo>
                    <a:pt x="3003701" y="2482886"/>
                    <a:pt x="2967331" y="2519255"/>
                    <a:pt x="2922468" y="2519255"/>
                  </a:cubicBezTo>
                  <a:lnTo>
                    <a:pt x="81233" y="2519255"/>
                  </a:lnTo>
                  <a:cubicBezTo>
                    <a:pt x="59689" y="2519255"/>
                    <a:pt x="39027" y="2510697"/>
                    <a:pt x="23793" y="2495462"/>
                  </a:cubicBezTo>
                  <a:cubicBezTo>
                    <a:pt x="8558" y="2480228"/>
                    <a:pt x="0" y="2459566"/>
                    <a:pt x="0" y="2438022"/>
                  </a:cubicBezTo>
                  <a:lnTo>
                    <a:pt x="0" y="81233"/>
                  </a:lnTo>
                  <a:cubicBezTo>
                    <a:pt x="0" y="59689"/>
                    <a:pt x="8558" y="39027"/>
                    <a:pt x="23793" y="23793"/>
                  </a:cubicBezTo>
                  <a:cubicBezTo>
                    <a:pt x="39027" y="8558"/>
                    <a:pt x="59689" y="0"/>
                    <a:pt x="81233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63B1DB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3003701" cy="255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5000792" y="5753078"/>
            <a:ext cx="1252876" cy="1449935"/>
          </a:xfrm>
          <a:custGeom>
            <a:avLst/>
            <a:gdLst/>
            <a:ahLst/>
            <a:cxnLst/>
            <a:rect r="r" b="b" t="t" l="l"/>
            <a:pathLst>
              <a:path h="1449935" w="1252876">
                <a:moveTo>
                  <a:pt x="0" y="0"/>
                </a:moveTo>
                <a:lnTo>
                  <a:pt x="1252876" y="0"/>
                </a:lnTo>
                <a:lnTo>
                  <a:pt x="1252876" y="1449934"/>
                </a:lnTo>
                <a:lnTo>
                  <a:pt x="0" y="14499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18" id="18"/>
          <p:cNvSpPr/>
          <p:nvPr/>
        </p:nvSpPr>
        <p:spPr>
          <a:xfrm flipH="true">
            <a:off x="5627230" y="4223264"/>
            <a:ext cx="411607" cy="1529814"/>
          </a:xfrm>
          <a:prstGeom prst="line">
            <a:avLst/>
          </a:prstGeom>
          <a:ln cap="rnd" w="38100">
            <a:solidFill>
              <a:srgbClr val="333231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Freeform 19" id="19"/>
          <p:cNvSpPr/>
          <p:nvPr/>
        </p:nvSpPr>
        <p:spPr>
          <a:xfrm flipH="false" flipV="false" rot="-10800000">
            <a:off x="7663732" y="8739809"/>
            <a:ext cx="3049757" cy="350769"/>
          </a:xfrm>
          <a:custGeom>
            <a:avLst/>
            <a:gdLst/>
            <a:ahLst/>
            <a:cxnLst/>
            <a:rect r="r" b="b" t="t" l="l"/>
            <a:pathLst>
              <a:path h="350769" w="3049757">
                <a:moveTo>
                  <a:pt x="0" y="0"/>
                </a:moveTo>
                <a:lnTo>
                  <a:pt x="3049757" y="0"/>
                </a:lnTo>
                <a:lnTo>
                  <a:pt x="3049757" y="350770"/>
                </a:lnTo>
                <a:lnTo>
                  <a:pt x="0" y="35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149966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7663732" y="6329172"/>
            <a:ext cx="3049757" cy="2557883"/>
            <a:chOff x="0" y="0"/>
            <a:chExt cx="3003701" cy="251925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003701" cy="2519255"/>
            </a:xfrm>
            <a:custGeom>
              <a:avLst/>
              <a:gdLst/>
              <a:ahLst/>
              <a:cxnLst/>
              <a:rect r="r" b="b" t="t" l="l"/>
              <a:pathLst>
                <a:path h="2519255" w="3003701">
                  <a:moveTo>
                    <a:pt x="81233" y="0"/>
                  </a:moveTo>
                  <a:lnTo>
                    <a:pt x="2922468" y="0"/>
                  </a:lnTo>
                  <a:cubicBezTo>
                    <a:pt x="2944012" y="0"/>
                    <a:pt x="2964674" y="8558"/>
                    <a:pt x="2979908" y="23793"/>
                  </a:cubicBezTo>
                  <a:cubicBezTo>
                    <a:pt x="2995142" y="39027"/>
                    <a:pt x="3003701" y="59689"/>
                    <a:pt x="3003701" y="81233"/>
                  </a:cubicBezTo>
                  <a:lnTo>
                    <a:pt x="3003701" y="2438022"/>
                  </a:lnTo>
                  <a:cubicBezTo>
                    <a:pt x="3003701" y="2482886"/>
                    <a:pt x="2967331" y="2519255"/>
                    <a:pt x="2922468" y="2519255"/>
                  </a:cubicBezTo>
                  <a:lnTo>
                    <a:pt x="81233" y="2519255"/>
                  </a:lnTo>
                  <a:cubicBezTo>
                    <a:pt x="59689" y="2519255"/>
                    <a:pt x="39027" y="2510697"/>
                    <a:pt x="23793" y="2495462"/>
                  </a:cubicBezTo>
                  <a:cubicBezTo>
                    <a:pt x="8558" y="2480228"/>
                    <a:pt x="0" y="2459566"/>
                    <a:pt x="0" y="2438022"/>
                  </a:cubicBezTo>
                  <a:lnTo>
                    <a:pt x="0" y="81233"/>
                  </a:lnTo>
                  <a:cubicBezTo>
                    <a:pt x="0" y="59689"/>
                    <a:pt x="8558" y="39027"/>
                    <a:pt x="23793" y="23793"/>
                  </a:cubicBezTo>
                  <a:cubicBezTo>
                    <a:pt x="39027" y="8558"/>
                    <a:pt x="59689" y="0"/>
                    <a:pt x="81233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91DFB1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3003701" cy="255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8517562" y="5753078"/>
            <a:ext cx="1252876" cy="1449935"/>
          </a:xfrm>
          <a:custGeom>
            <a:avLst/>
            <a:gdLst/>
            <a:ahLst/>
            <a:cxnLst/>
            <a:rect r="r" b="b" t="t" l="l"/>
            <a:pathLst>
              <a:path h="1449935" w="1252876">
                <a:moveTo>
                  <a:pt x="0" y="0"/>
                </a:moveTo>
                <a:lnTo>
                  <a:pt x="1252876" y="0"/>
                </a:lnTo>
                <a:lnTo>
                  <a:pt x="1252876" y="1449934"/>
                </a:lnTo>
                <a:lnTo>
                  <a:pt x="0" y="14499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-10800000">
            <a:off x="11218314" y="8739809"/>
            <a:ext cx="3049757" cy="350769"/>
          </a:xfrm>
          <a:custGeom>
            <a:avLst/>
            <a:gdLst/>
            <a:ahLst/>
            <a:cxnLst/>
            <a:rect r="r" b="b" t="t" l="l"/>
            <a:pathLst>
              <a:path h="350769" w="3049757">
                <a:moveTo>
                  <a:pt x="0" y="0"/>
                </a:moveTo>
                <a:lnTo>
                  <a:pt x="3049757" y="0"/>
                </a:lnTo>
                <a:lnTo>
                  <a:pt x="3049757" y="350770"/>
                </a:lnTo>
                <a:lnTo>
                  <a:pt x="0" y="35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149966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1218314" y="6329172"/>
            <a:ext cx="3049757" cy="2557883"/>
            <a:chOff x="0" y="0"/>
            <a:chExt cx="3003701" cy="251925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003701" cy="2519255"/>
            </a:xfrm>
            <a:custGeom>
              <a:avLst/>
              <a:gdLst/>
              <a:ahLst/>
              <a:cxnLst/>
              <a:rect r="r" b="b" t="t" l="l"/>
              <a:pathLst>
                <a:path h="2519255" w="3003701">
                  <a:moveTo>
                    <a:pt x="81233" y="0"/>
                  </a:moveTo>
                  <a:lnTo>
                    <a:pt x="2922468" y="0"/>
                  </a:lnTo>
                  <a:cubicBezTo>
                    <a:pt x="2944012" y="0"/>
                    <a:pt x="2964674" y="8558"/>
                    <a:pt x="2979908" y="23793"/>
                  </a:cubicBezTo>
                  <a:cubicBezTo>
                    <a:pt x="2995142" y="39027"/>
                    <a:pt x="3003701" y="59689"/>
                    <a:pt x="3003701" y="81233"/>
                  </a:cubicBezTo>
                  <a:lnTo>
                    <a:pt x="3003701" y="2438022"/>
                  </a:lnTo>
                  <a:cubicBezTo>
                    <a:pt x="3003701" y="2482886"/>
                    <a:pt x="2967331" y="2519255"/>
                    <a:pt x="2922468" y="2519255"/>
                  </a:cubicBezTo>
                  <a:lnTo>
                    <a:pt x="81233" y="2519255"/>
                  </a:lnTo>
                  <a:cubicBezTo>
                    <a:pt x="59689" y="2519255"/>
                    <a:pt x="39027" y="2510697"/>
                    <a:pt x="23793" y="2495462"/>
                  </a:cubicBezTo>
                  <a:cubicBezTo>
                    <a:pt x="8558" y="2480228"/>
                    <a:pt x="0" y="2459566"/>
                    <a:pt x="0" y="2438022"/>
                  </a:cubicBezTo>
                  <a:lnTo>
                    <a:pt x="0" y="81233"/>
                  </a:lnTo>
                  <a:cubicBezTo>
                    <a:pt x="0" y="59689"/>
                    <a:pt x="8558" y="39027"/>
                    <a:pt x="23793" y="23793"/>
                  </a:cubicBezTo>
                  <a:cubicBezTo>
                    <a:pt x="39027" y="8558"/>
                    <a:pt x="59689" y="0"/>
                    <a:pt x="81233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F8B27C"/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3003701" cy="255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12108723" y="5753078"/>
            <a:ext cx="1252876" cy="1449935"/>
          </a:xfrm>
          <a:custGeom>
            <a:avLst/>
            <a:gdLst/>
            <a:ahLst/>
            <a:cxnLst/>
            <a:rect r="r" b="b" t="t" l="l"/>
            <a:pathLst>
              <a:path h="1449935" w="1252876">
                <a:moveTo>
                  <a:pt x="0" y="0"/>
                </a:moveTo>
                <a:lnTo>
                  <a:pt x="1252876" y="0"/>
                </a:lnTo>
                <a:lnTo>
                  <a:pt x="1252876" y="1449934"/>
                </a:lnTo>
                <a:lnTo>
                  <a:pt x="0" y="14499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9" id="29"/>
          <p:cNvSpPr/>
          <p:nvPr/>
        </p:nvSpPr>
        <p:spPr>
          <a:xfrm flipH="false" flipV="false" rot="-10800000">
            <a:off x="14772896" y="8739809"/>
            <a:ext cx="3049757" cy="350769"/>
          </a:xfrm>
          <a:custGeom>
            <a:avLst/>
            <a:gdLst/>
            <a:ahLst/>
            <a:cxnLst/>
            <a:rect r="r" b="b" t="t" l="l"/>
            <a:pathLst>
              <a:path h="350769" w="3049757">
                <a:moveTo>
                  <a:pt x="0" y="0"/>
                </a:moveTo>
                <a:lnTo>
                  <a:pt x="3049758" y="0"/>
                </a:lnTo>
                <a:lnTo>
                  <a:pt x="3049758" y="350770"/>
                </a:lnTo>
                <a:lnTo>
                  <a:pt x="0" y="35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149966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14772896" y="6329172"/>
            <a:ext cx="3049757" cy="2557883"/>
            <a:chOff x="0" y="0"/>
            <a:chExt cx="3003701" cy="251925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003701" cy="2519255"/>
            </a:xfrm>
            <a:custGeom>
              <a:avLst/>
              <a:gdLst/>
              <a:ahLst/>
              <a:cxnLst/>
              <a:rect r="r" b="b" t="t" l="l"/>
              <a:pathLst>
                <a:path h="2519255" w="3003701">
                  <a:moveTo>
                    <a:pt x="81233" y="0"/>
                  </a:moveTo>
                  <a:lnTo>
                    <a:pt x="2922468" y="0"/>
                  </a:lnTo>
                  <a:cubicBezTo>
                    <a:pt x="2944012" y="0"/>
                    <a:pt x="2964674" y="8558"/>
                    <a:pt x="2979908" y="23793"/>
                  </a:cubicBezTo>
                  <a:cubicBezTo>
                    <a:pt x="2995142" y="39027"/>
                    <a:pt x="3003701" y="59689"/>
                    <a:pt x="3003701" y="81233"/>
                  </a:cubicBezTo>
                  <a:lnTo>
                    <a:pt x="3003701" y="2438022"/>
                  </a:lnTo>
                  <a:cubicBezTo>
                    <a:pt x="3003701" y="2482886"/>
                    <a:pt x="2967331" y="2519255"/>
                    <a:pt x="2922468" y="2519255"/>
                  </a:cubicBezTo>
                  <a:lnTo>
                    <a:pt x="81233" y="2519255"/>
                  </a:lnTo>
                  <a:cubicBezTo>
                    <a:pt x="59689" y="2519255"/>
                    <a:pt x="39027" y="2510697"/>
                    <a:pt x="23793" y="2495462"/>
                  </a:cubicBezTo>
                  <a:cubicBezTo>
                    <a:pt x="8558" y="2480228"/>
                    <a:pt x="0" y="2459566"/>
                    <a:pt x="0" y="2438022"/>
                  </a:cubicBezTo>
                  <a:lnTo>
                    <a:pt x="0" y="81233"/>
                  </a:lnTo>
                  <a:cubicBezTo>
                    <a:pt x="0" y="59689"/>
                    <a:pt x="8558" y="39027"/>
                    <a:pt x="23793" y="23793"/>
                  </a:cubicBezTo>
                  <a:cubicBezTo>
                    <a:pt x="39027" y="8558"/>
                    <a:pt x="59689" y="0"/>
                    <a:pt x="81233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FF8379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3003701" cy="255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15663305" y="5753078"/>
            <a:ext cx="1252876" cy="1449935"/>
          </a:xfrm>
          <a:custGeom>
            <a:avLst/>
            <a:gdLst/>
            <a:ahLst/>
            <a:cxnLst/>
            <a:rect r="r" b="b" t="t" l="l"/>
            <a:pathLst>
              <a:path h="1449935" w="1252876">
                <a:moveTo>
                  <a:pt x="0" y="0"/>
                </a:moveTo>
                <a:lnTo>
                  <a:pt x="1252877" y="0"/>
                </a:lnTo>
                <a:lnTo>
                  <a:pt x="1252877" y="1449934"/>
                </a:lnTo>
                <a:lnTo>
                  <a:pt x="0" y="144993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34" id="34"/>
          <p:cNvSpPr/>
          <p:nvPr/>
        </p:nvSpPr>
        <p:spPr>
          <a:xfrm>
            <a:off x="9144000" y="5143500"/>
            <a:ext cx="0" cy="609578"/>
          </a:xfrm>
          <a:prstGeom prst="line">
            <a:avLst/>
          </a:prstGeom>
          <a:ln cap="rnd" w="38100">
            <a:solidFill>
              <a:srgbClr val="333231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AutoShape 35" id="35"/>
          <p:cNvSpPr/>
          <p:nvPr/>
        </p:nvSpPr>
        <p:spPr>
          <a:xfrm>
            <a:off x="12249164" y="4223264"/>
            <a:ext cx="485998" cy="1529814"/>
          </a:xfrm>
          <a:prstGeom prst="line">
            <a:avLst/>
          </a:prstGeom>
          <a:ln cap="rnd" w="38100">
            <a:solidFill>
              <a:srgbClr val="333231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AutoShape 36" id="36"/>
          <p:cNvSpPr/>
          <p:nvPr/>
        </p:nvSpPr>
        <p:spPr>
          <a:xfrm>
            <a:off x="12249164" y="4223264"/>
            <a:ext cx="4040580" cy="1529814"/>
          </a:xfrm>
          <a:prstGeom prst="line">
            <a:avLst/>
          </a:prstGeom>
          <a:ln cap="rnd" w="38100">
            <a:solidFill>
              <a:srgbClr val="333231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Freeform 37" id="37"/>
          <p:cNvSpPr/>
          <p:nvPr/>
        </p:nvSpPr>
        <p:spPr>
          <a:xfrm flipH="false" flipV="false" rot="0">
            <a:off x="12361314" y="6049184"/>
            <a:ext cx="724387" cy="715332"/>
          </a:xfrm>
          <a:custGeom>
            <a:avLst/>
            <a:gdLst/>
            <a:ahLst/>
            <a:cxnLst/>
            <a:rect r="r" b="b" t="t" l="l"/>
            <a:pathLst>
              <a:path h="715332" w="724387">
                <a:moveTo>
                  <a:pt x="0" y="0"/>
                </a:moveTo>
                <a:lnTo>
                  <a:pt x="724387" y="0"/>
                </a:lnTo>
                <a:lnTo>
                  <a:pt x="724387" y="715331"/>
                </a:lnTo>
                <a:lnTo>
                  <a:pt x="0" y="71533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8" id="38"/>
          <p:cNvSpPr/>
          <p:nvPr/>
        </p:nvSpPr>
        <p:spPr>
          <a:xfrm flipH="false" flipV="false" rot="0">
            <a:off x="15915896" y="6049184"/>
            <a:ext cx="748535" cy="748535"/>
          </a:xfrm>
          <a:custGeom>
            <a:avLst/>
            <a:gdLst/>
            <a:ahLst/>
            <a:cxnLst/>
            <a:rect r="r" b="b" t="t" l="l"/>
            <a:pathLst>
              <a:path h="748535" w="748535">
                <a:moveTo>
                  <a:pt x="0" y="0"/>
                </a:moveTo>
                <a:lnTo>
                  <a:pt x="748536" y="0"/>
                </a:lnTo>
                <a:lnTo>
                  <a:pt x="748536" y="748535"/>
                </a:lnTo>
                <a:lnTo>
                  <a:pt x="0" y="74853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9" id="39"/>
          <p:cNvSpPr/>
          <p:nvPr/>
        </p:nvSpPr>
        <p:spPr>
          <a:xfrm flipH="false" flipV="false" rot="0">
            <a:off x="8735480" y="6036682"/>
            <a:ext cx="780201" cy="744738"/>
          </a:xfrm>
          <a:custGeom>
            <a:avLst/>
            <a:gdLst/>
            <a:ahLst/>
            <a:cxnLst/>
            <a:rect r="r" b="b" t="t" l="l"/>
            <a:pathLst>
              <a:path h="744738" w="780201">
                <a:moveTo>
                  <a:pt x="0" y="0"/>
                </a:moveTo>
                <a:lnTo>
                  <a:pt x="780202" y="0"/>
                </a:lnTo>
                <a:lnTo>
                  <a:pt x="780202" y="744737"/>
                </a:lnTo>
                <a:lnTo>
                  <a:pt x="0" y="74473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0" id="40"/>
          <p:cNvSpPr/>
          <p:nvPr/>
        </p:nvSpPr>
        <p:spPr>
          <a:xfrm flipH="false" flipV="false" rot="0">
            <a:off x="5239569" y="6036682"/>
            <a:ext cx="775322" cy="727834"/>
          </a:xfrm>
          <a:custGeom>
            <a:avLst/>
            <a:gdLst/>
            <a:ahLst/>
            <a:cxnLst/>
            <a:rect r="r" b="b" t="t" l="l"/>
            <a:pathLst>
              <a:path h="727834" w="775322">
                <a:moveTo>
                  <a:pt x="0" y="0"/>
                </a:moveTo>
                <a:lnTo>
                  <a:pt x="775322" y="0"/>
                </a:lnTo>
                <a:lnTo>
                  <a:pt x="775322" y="727833"/>
                </a:lnTo>
                <a:lnTo>
                  <a:pt x="0" y="72783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1" id="41"/>
          <p:cNvSpPr txBox="true"/>
          <p:nvPr/>
        </p:nvSpPr>
        <p:spPr>
          <a:xfrm rot="0">
            <a:off x="830921" y="7589064"/>
            <a:ext cx="2447820" cy="86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24"/>
              </a:lnSpc>
              <a:spcBef>
                <a:spcPct val="0"/>
              </a:spcBef>
            </a:pPr>
            <a:r>
              <a:rPr lang="en-US" sz="1112" strike="noStrike" u="none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labore amet, consectetur adipiscing elit, sed do eiusmod tempor incididunt ut labore et dolore magna aliqua. Ut enim ad minim.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99072" y="7261137"/>
            <a:ext cx="1965681" cy="22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74"/>
              </a:lnSpc>
              <a:spcBef>
                <a:spcPct val="0"/>
              </a:spcBef>
            </a:pPr>
            <a:r>
              <a:rPr lang="en-US" b="true" sz="1464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Optimization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3316069" y="863027"/>
            <a:ext cx="11294937" cy="86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73"/>
              </a:lnSpc>
              <a:spcBef>
                <a:spcPct val="0"/>
              </a:spcBef>
            </a:pPr>
            <a:r>
              <a:rPr lang="en-US" b="true" sz="5052" spc="308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MIND MAP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3846501" y="1850624"/>
            <a:ext cx="10558160" cy="699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6"/>
              </a:lnSpc>
              <a:spcBef>
                <a:spcPct val="0"/>
              </a:spcBef>
            </a:pPr>
            <a:r>
              <a:rPr lang="en-US" sz="2068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 Aliquam semper ipsum urna, nec cursus dolor dictum nec. Donec luctus mauris quis cursus.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6140694" y="4122520"/>
            <a:ext cx="5590487" cy="75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46"/>
              </a:lnSpc>
              <a:spcBef>
                <a:spcPct val="0"/>
              </a:spcBef>
            </a:pPr>
            <a:r>
              <a:rPr lang="en-US" sz="146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 Aliquam semper ipsum urna, nec cursus dolor dictum nec. Donec luctus mauris quis cursus.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7072755" y="3554181"/>
            <a:ext cx="3723325" cy="41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0"/>
              </a:lnSpc>
              <a:spcBef>
                <a:spcPct val="0"/>
              </a:spcBef>
            </a:pPr>
            <a:r>
              <a:rPr lang="en-US" b="true" sz="2493" spc="24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Operating efficiency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4384270" y="7589064"/>
            <a:ext cx="2447820" cy="86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24"/>
              </a:lnSpc>
              <a:spcBef>
                <a:spcPct val="0"/>
              </a:spcBef>
            </a:pPr>
            <a:r>
              <a:rPr lang="en-US" sz="1112" strike="noStrike" u="none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labore amet, consectetur adipiscing elit, sed do eiusmod tempor incididunt ut labore et dolore magna aliqua. Ut enim ad minim.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4652421" y="7261137"/>
            <a:ext cx="1965681" cy="22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74"/>
              </a:lnSpc>
              <a:spcBef>
                <a:spcPct val="0"/>
              </a:spcBef>
            </a:pPr>
            <a:r>
              <a:rPr lang="en-US" b="true" sz="1464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Productivity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7937619" y="7589064"/>
            <a:ext cx="2447820" cy="86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24"/>
              </a:lnSpc>
              <a:spcBef>
                <a:spcPct val="0"/>
              </a:spcBef>
            </a:pPr>
            <a:r>
              <a:rPr lang="en-US" sz="1112" strike="noStrike" u="none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labore amet, consectetur adipiscing elit, sed do eiusmod tempor incididunt ut labore et dolore magna aliqua. Ut enim ad minim.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8122479" y="7261137"/>
            <a:ext cx="2081143" cy="22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4"/>
              </a:lnSpc>
            </a:pPr>
            <a:r>
              <a:rPr lang="en-US" b="true" sz="1464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Streamlining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1492201" y="7589064"/>
            <a:ext cx="2447820" cy="86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24"/>
              </a:lnSpc>
              <a:spcBef>
                <a:spcPct val="0"/>
              </a:spcBef>
            </a:pPr>
            <a:r>
              <a:rPr lang="en-US" sz="1112" strike="noStrike" u="none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labore amet, consectetur adipiscing elit, sed do eiusmod tempor incididunt ut labore et dolore magna aliqua. Ut enim ad minim.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1492201" y="7261137"/>
            <a:ext cx="2447820" cy="22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74"/>
              </a:lnSpc>
              <a:spcBef>
                <a:spcPct val="0"/>
              </a:spcBef>
            </a:pPr>
            <a:r>
              <a:rPr lang="en-US" b="true" sz="1464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Performance Metrics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5046784" y="7589064"/>
            <a:ext cx="2447820" cy="86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24"/>
              </a:lnSpc>
              <a:spcBef>
                <a:spcPct val="0"/>
              </a:spcBef>
            </a:pPr>
            <a:r>
              <a:rPr lang="en-US" sz="1112" strike="noStrike" u="none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labore amet, consectetur adipiscing elit, sed do eiusmod tempor incididunt ut labore et dolore magna aliqua. Ut enim ad minim.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5314934" y="7261137"/>
            <a:ext cx="1965681" cy="22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74"/>
              </a:lnSpc>
              <a:spcBef>
                <a:spcPct val="0"/>
              </a:spcBef>
            </a:pPr>
            <a:r>
              <a:rPr lang="en-US" b="true" sz="1464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Automation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219737" y="1978923"/>
            <a:ext cx="5984107" cy="688265"/>
          </a:xfrm>
          <a:custGeom>
            <a:avLst/>
            <a:gdLst/>
            <a:ahLst/>
            <a:cxnLst/>
            <a:rect r="r" b="b" t="t" l="l"/>
            <a:pathLst>
              <a:path h="688265" w="5984107">
                <a:moveTo>
                  <a:pt x="0" y="0"/>
                </a:moveTo>
                <a:lnTo>
                  <a:pt x="5984107" y="0"/>
                </a:lnTo>
                <a:lnTo>
                  <a:pt x="5984107" y="688265"/>
                </a:lnTo>
                <a:lnTo>
                  <a:pt x="0" y="688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1499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39020" y="903075"/>
            <a:ext cx="6277688" cy="1372469"/>
            <a:chOff x="0" y="0"/>
            <a:chExt cx="9504788" cy="20779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504787" cy="2077999"/>
            </a:xfrm>
            <a:custGeom>
              <a:avLst/>
              <a:gdLst/>
              <a:ahLst/>
              <a:cxnLst/>
              <a:rect r="r" b="b" t="t" l="l"/>
              <a:pathLst>
                <a:path h="2077999" w="9504787">
                  <a:moveTo>
                    <a:pt x="39464" y="0"/>
                  </a:moveTo>
                  <a:lnTo>
                    <a:pt x="9465324" y="0"/>
                  </a:lnTo>
                  <a:cubicBezTo>
                    <a:pt x="9475790" y="0"/>
                    <a:pt x="9485828" y="4158"/>
                    <a:pt x="9493228" y="11559"/>
                  </a:cubicBezTo>
                  <a:cubicBezTo>
                    <a:pt x="9500629" y="18960"/>
                    <a:pt x="9504787" y="28997"/>
                    <a:pt x="9504787" y="39464"/>
                  </a:cubicBezTo>
                  <a:lnTo>
                    <a:pt x="9504787" y="2038535"/>
                  </a:lnTo>
                  <a:cubicBezTo>
                    <a:pt x="9504787" y="2049002"/>
                    <a:pt x="9500629" y="2059039"/>
                    <a:pt x="9493228" y="2066440"/>
                  </a:cubicBezTo>
                  <a:cubicBezTo>
                    <a:pt x="9485828" y="2073841"/>
                    <a:pt x="9475790" y="2077999"/>
                    <a:pt x="9465324" y="2077999"/>
                  </a:cubicBezTo>
                  <a:lnTo>
                    <a:pt x="39464" y="2077999"/>
                  </a:lnTo>
                  <a:cubicBezTo>
                    <a:pt x="28997" y="2077999"/>
                    <a:pt x="18960" y="2073841"/>
                    <a:pt x="11559" y="2066440"/>
                  </a:cubicBezTo>
                  <a:cubicBezTo>
                    <a:pt x="4158" y="2059039"/>
                    <a:pt x="0" y="2049002"/>
                    <a:pt x="0" y="2038535"/>
                  </a:cubicBezTo>
                  <a:lnTo>
                    <a:pt x="0" y="39464"/>
                  </a:lnTo>
                  <a:cubicBezTo>
                    <a:pt x="0" y="28997"/>
                    <a:pt x="4158" y="18960"/>
                    <a:pt x="11559" y="11559"/>
                  </a:cubicBezTo>
                  <a:cubicBezTo>
                    <a:pt x="18960" y="4158"/>
                    <a:pt x="28997" y="0"/>
                    <a:pt x="39464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9397D8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9504788" cy="21160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219737" y="865414"/>
            <a:ext cx="1107226" cy="1029720"/>
          </a:xfrm>
          <a:custGeom>
            <a:avLst/>
            <a:gdLst/>
            <a:ahLst/>
            <a:cxnLst/>
            <a:rect r="r" b="b" t="t" l="l"/>
            <a:pathLst>
              <a:path h="1029720" w="1107226">
                <a:moveTo>
                  <a:pt x="0" y="0"/>
                </a:moveTo>
                <a:lnTo>
                  <a:pt x="1107226" y="0"/>
                </a:lnTo>
                <a:lnTo>
                  <a:pt x="1107226" y="1029720"/>
                </a:lnTo>
                <a:lnTo>
                  <a:pt x="0" y="10297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359755" y="1803714"/>
            <a:ext cx="6250515" cy="6247911"/>
          </a:xfrm>
          <a:custGeom>
            <a:avLst/>
            <a:gdLst/>
            <a:ahLst/>
            <a:cxnLst/>
            <a:rect r="r" b="b" t="t" l="l"/>
            <a:pathLst>
              <a:path h="6247911" w="6250515">
                <a:moveTo>
                  <a:pt x="0" y="0"/>
                </a:moveTo>
                <a:lnTo>
                  <a:pt x="6250515" y="0"/>
                </a:lnTo>
                <a:lnTo>
                  <a:pt x="6250515" y="6247910"/>
                </a:lnTo>
                <a:lnTo>
                  <a:pt x="0" y="62479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70393" y="2160095"/>
            <a:ext cx="6032259" cy="603225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133350" cap="sq">
              <a:solidFill>
                <a:srgbClr val="63B1DB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1" id="11"/>
          <p:cNvSpPr/>
          <p:nvPr/>
        </p:nvSpPr>
        <p:spPr>
          <a:xfrm flipV="true">
            <a:off x="7302652" y="1589310"/>
            <a:ext cx="1736368" cy="3586915"/>
          </a:xfrm>
          <a:prstGeom prst="line">
            <a:avLst/>
          </a:prstGeom>
          <a:ln cap="rnd" w="66675">
            <a:solidFill>
              <a:srgbClr val="333231"/>
            </a:solidFill>
            <a:prstDash val="sysDot"/>
            <a:headEnd type="none" len="sm" w="sm"/>
            <a:tailEnd type="triangle" len="med" w="lg"/>
          </a:ln>
        </p:spPr>
      </p:sp>
      <p:sp>
        <p:nvSpPr>
          <p:cNvPr name="Freeform 12" id="12"/>
          <p:cNvSpPr/>
          <p:nvPr/>
        </p:nvSpPr>
        <p:spPr>
          <a:xfrm flipH="false" flipV="false" rot="-10800000">
            <a:off x="9954067" y="3772322"/>
            <a:ext cx="5984107" cy="688265"/>
          </a:xfrm>
          <a:custGeom>
            <a:avLst/>
            <a:gdLst/>
            <a:ahLst/>
            <a:cxnLst/>
            <a:rect r="r" b="b" t="t" l="l"/>
            <a:pathLst>
              <a:path h="688265" w="5984107">
                <a:moveTo>
                  <a:pt x="0" y="0"/>
                </a:moveTo>
                <a:lnTo>
                  <a:pt x="5984107" y="0"/>
                </a:lnTo>
                <a:lnTo>
                  <a:pt x="5984107" y="688266"/>
                </a:lnTo>
                <a:lnTo>
                  <a:pt x="0" y="688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149966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9773350" y="2696475"/>
            <a:ext cx="6277688" cy="1372469"/>
            <a:chOff x="0" y="0"/>
            <a:chExt cx="9504788" cy="207799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504787" cy="2077999"/>
            </a:xfrm>
            <a:custGeom>
              <a:avLst/>
              <a:gdLst/>
              <a:ahLst/>
              <a:cxnLst/>
              <a:rect r="r" b="b" t="t" l="l"/>
              <a:pathLst>
                <a:path h="2077999" w="9504787">
                  <a:moveTo>
                    <a:pt x="39464" y="0"/>
                  </a:moveTo>
                  <a:lnTo>
                    <a:pt x="9465324" y="0"/>
                  </a:lnTo>
                  <a:cubicBezTo>
                    <a:pt x="9475790" y="0"/>
                    <a:pt x="9485828" y="4158"/>
                    <a:pt x="9493228" y="11559"/>
                  </a:cubicBezTo>
                  <a:cubicBezTo>
                    <a:pt x="9500629" y="18960"/>
                    <a:pt x="9504787" y="28997"/>
                    <a:pt x="9504787" y="39464"/>
                  </a:cubicBezTo>
                  <a:lnTo>
                    <a:pt x="9504787" y="2038535"/>
                  </a:lnTo>
                  <a:cubicBezTo>
                    <a:pt x="9504787" y="2049002"/>
                    <a:pt x="9500629" y="2059039"/>
                    <a:pt x="9493228" y="2066440"/>
                  </a:cubicBezTo>
                  <a:cubicBezTo>
                    <a:pt x="9485828" y="2073841"/>
                    <a:pt x="9475790" y="2077999"/>
                    <a:pt x="9465324" y="2077999"/>
                  </a:cubicBezTo>
                  <a:lnTo>
                    <a:pt x="39464" y="2077999"/>
                  </a:lnTo>
                  <a:cubicBezTo>
                    <a:pt x="28997" y="2077999"/>
                    <a:pt x="18960" y="2073841"/>
                    <a:pt x="11559" y="2066440"/>
                  </a:cubicBezTo>
                  <a:cubicBezTo>
                    <a:pt x="4158" y="2059039"/>
                    <a:pt x="0" y="2049002"/>
                    <a:pt x="0" y="2038535"/>
                  </a:cubicBezTo>
                  <a:lnTo>
                    <a:pt x="0" y="39464"/>
                  </a:lnTo>
                  <a:cubicBezTo>
                    <a:pt x="0" y="28997"/>
                    <a:pt x="4158" y="18960"/>
                    <a:pt x="11559" y="11559"/>
                  </a:cubicBezTo>
                  <a:cubicBezTo>
                    <a:pt x="18960" y="4158"/>
                    <a:pt x="28997" y="0"/>
                    <a:pt x="39464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91DFB1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9504788" cy="21160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9954067" y="2658814"/>
            <a:ext cx="1107226" cy="1029720"/>
          </a:xfrm>
          <a:custGeom>
            <a:avLst/>
            <a:gdLst/>
            <a:ahLst/>
            <a:cxnLst/>
            <a:rect r="r" b="b" t="t" l="l"/>
            <a:pathLst>
              <a:path h="1029720" w="1107226">
                <a:moveTo>
                  <a:pt x="0" y="0"/>
                </a:moveTo>
                <a:lnTo>
                  <a:pt x="1107226" y="0"/>
                </a:lnTo>
                <a:lnTo>
                  <a:pt x="1107226" y="1029720"/>
                </a:lnTo>
                <a:lnTo>
                  <a:pt x="0" y="10297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-10800000">
            <a:off x="10595544" y="5563075"/>
            <a:ext cx="5984107" cy="688265"/>
          </a:xfrm>
          <a:custGeom>
            <a:avLst/>
            <a:gdLst/>
            <a:ahLst/>
            <a:cxnLst/>
            <a:rect r="r" b="b" t="t" l="l"/>
            <a:pathLst>
              <a:path h="688265" w="5984107">
                <a:moveTo>
                  <a:pt x="0" y="0"/>
                </a:moveTo>
                <a:lnTo>
                  <a:pt x="5984107" y="0"/>
                </a:lnTo>
                <a:lnTo>
                  <a:pt x="5984107" y="688265"/>
                </a:lnTo>
                <a:lnTo>
                  <a:pt x="0" y="688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149966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0414826" y="4487228"/>
            <a:ext cx="6277688" cy="1372469"/>
            <a:chOff x="0" y="0"/>
            <a:chExt cx="9504788" cy="207799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504787" cy="2077999"/>
            </a:xfrm>
            <a:custGeom>
              <a:avLst/>
              <a:gdLst/>
              <a:ahLst/>
              <a:cxnLst/>
              <a:rect r="r" b="b" t="t" l="l"/>
              <a:pathLst>
                <a:path h="2077999" w="9504787">
                  <a:moveTo>
                    <a:pt x="39464" y="0"/>
                  </a:moveTo>
                  <a:lnTo>
                    <a:pt x="9465324" y="0"/>
                  </a:lnTo>
                  <a:cubicBezTo>
                    <a:pt x="9475790" y="0"/>
                    <a:pt x="9485828" y="4158"/>
                    <a:pt x="9493228" y="11559"/>
                  </a:cubicBezTo>
                  <a:cubicBezTo>
                    <a:pt x="9500629" y="18960"/>
                    <a:pt x="9504787" y="28997"/>
                    <a:pt x="9504787" y="39464"/>
                  </a:cubicBezTo>
                  <a:lnTo>
                    <a:pt x="9504787" y="2038535"/>
                  </a:lnTo>
                  <a:cubicBezTo>
                    <a:pt x="9504787" y="2049002"/>
                    <a:pt x="9500629" y="2059039"/>
                    <a:pt x="9493228" y="2066440"/>
                  </a:cubicBezTo>
                  <a:cubicBezTo>
                    <a:pt x="9485828" y="2073841"/>
                    <a:pt x="9475790" y="2077999"/>
                    <a:pt x="9465324" y="2077999"/>
                  </a:cubicBezTo>
                  <a:lnTo>
                    <a:pt x="39464" y="2077999"/>
                  </a:lnTo>
                  <a:cubicBezTo>
                    <a:pt x="28997" y="2077999"/>
                    <a:pt x="18960" y="2073841"/>
                    <a:pt x="11559" y="2066440"/>
                  </a:cubicBezTo>
                  <a:cubicBezTo>
                    <a:pt x="4158" y="2059039"/>
                    <a:pt x="0" y="2049002"/>
                    <a:pt x="0" y="2038535"/>
                  </a:cubicBezTo>
                  <a:lnTo>
                    <a:pt x="0" y="39464"/>
                  </a:lnTo>
                  <a:cubicBezTo>
                    <a:pt x="0" y="28997"/>
                    <a:pt x="4158" y="18960"/>
                    <a:pt x="11559" y="11559"/>
                  </a:cubicBezTo>
                  <a:cubicBezTo>
                    <a:pt x="18960" y="4158"/>
                    <a:pt x="28997" y="0"/>
                    <a:pt x="39464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F8D389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9504788" cy="21160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0595544" y="4449567"/>
            <a:ext cx="1107226" cy="1029720"/>
          </a:xfrm>
          <a:custGeom>
            <a:avLst/>
            <a:gdLst/>
            <a:ahLst/>
            <a:cxnLst/>
            <a:rect r="r" b="b" t="t" l="l"/>
            <a:pathLst>
              <a:path h="1029720" w="1107226">
                <a:moveTo>
                  <a:pt x="0" y="0"/>
                </a:moveTo>
                <a:lnTo>
                  <a:pt x="1107225" y="0"/>
                </a:lnTo>
                <a:lnTo>
                  <a:pt x="1107225" y="1029720"/>
                </a:lnTo>
                <a:lnTo>
                  <a:pt x="0" y="10297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-10800000">
            <a:off x="9957572" y="7353828"/>
            <a:ext cx="5984107" cy="688265"/>
          </a:xfrm>
          <a:custGeom>
            <a:avLst/>
            <a:gdLst/>
            <a:ahLst/>
            <a:cxnLst/>
            <a:rect r="r" b="b" t="t" l="l"/>
            <a:pathLst>
              <a:path h="688265" w="5984107">
                <a:moveTo>
                  <a:pt x="0" y="0"/>
                </a:moveTo>
                <a:lnTo>
                  <a:pt x="5984107" y="0"/>
                </a:lnTo>
                <a:lnTo>
                  <a:pt x="5984107" y="688265"/>
                </a:lnTo>
                <a:lnTo>
                  <a:pt x="0" y="688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149966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9776855" y="6277980"/>
            <a:ext cx="6277688" cy="1372469"/>
            <a:chOff x="0" y="0"/>
            <a:chExt cx="9504788" cy="207799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504787" cy="2077999"/>
            </a:xfrm>
            <a:custGeom>
              <a:avLst/>
              <a:gdLst/>
              <a:ahLst/>
              <a:cxnLst/>
              <a:rect r="r" b="b" t="t" l="l"/>
              <a:pathLst>
                <a:path h="2077999" w="9504787">
                  <a:moveTo>
                    <a:pt x="39464" y="0"/>
                  </a:moveTo>
                  <a:lnTo>
                    <a:pt x="9465324" y="0"/>
                  </a:lnTo>
                  <a:cubicBezTo>
                    <a:pt x="9475790" y="0"/>
                    <a:pt x="9485828" y="4158"/>
                    <a:pt x="9493228" y="11559"/>
                  </a:cubicBezTo>
                  <a:cubicBezTo>
                    <a:pt x="9500629" y="18960"/>
                    <a:pt x="9504787" y="28997"/>
                    <a:pt x="9504787" y="39464"/>
                  </a:cubicBezTo>
                  <a:lnTo>
                    <a:pt x="9504787" y="2038535"/>
                  </a:lnTo>
                  <a:cubicBezTo>
                    <a:pt x="9504787" y="2049002"/>
                    <a:pt x="9500629" y="2059039"/>
                    <a:pt x="9493228" y="2066440"/>
                  </a:cubicBezTo>
                  <a:cubicBezTo>
                    <a:pt x="9485828" y="2073841"/>
                    <a:pt x="9475790" y="2077999"/>
                    <a:pt x="9465324" y="2077999"/>
                  </a:cubicBezTo>
                  <a:lnTo>
                    <a:pt x="39464" y="2077999"/>
                  </a:lnTo>
                  <a:cubicBezTo>
                    <a:pt x="28997" y="2077999"/>
                    <a:pt x="18960" y="2073841"/>
                    <a:pt x="11559" y="2066440"/>
                  </a:cubicBezTo>
                  <a:cubicBezTo>
                    <a:pt x="4158" y="2059039"/>
                    <a:pt x="0" y="2049002"/>
                    <a:pt x="0" y="2038535"/>
                  </a:cubicBezTo>
                  <a:lnTo>
                    <a:pt x="0" y="39464"/>
                  </a:lnTo>
                  <a:cubicBezTo>
                    <a:pt x="0" y="28997"/>
                    <a:pt x="4158" y="18960"/>
                    <a:pt x="11559" y="11559"/>
                  </a:cubicBezTo>
                  <a:cubicBezTo>
                    <a:pt x="18960" y="4158"/>
                    <a:pt x="28997" y="0"/>
                    <a:pt x="39464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F8B27C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9504788" cy="21160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9957572" y="6240319"/>
            <a:ext cx="1107226" cy="1029720"/>
          </a:xfrm>
          <a:custGeom>
            <a:avLst/>
            <a:gdLst/>
            <a:ahLst/>
            <a:cxnLst/>
            <a:rect r="r" b="b" t="t" l="l"/>
            <a:pathLst>
              <a:path h="1029720" w="1107226">
                <a:moveTo>
                  <a:pt x="0" y="0"/>
                </a:moveTo>
                <a:lnTo>
                  <a:pt x="1107226" y="0"/>
                </a:lnTo>
                <a:lnTo>
                  <a:pt x="1107226" y="1029720"/>
                </a:lnTo>
                <a:lnTo>
                  <a:pt x="0" y="10297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7" id="27"/>
          <p:cNvSpPr/>
          <p:nvPr/>
        </p:nvSpPr>
        <p:spPr>
          <a:xfrm flipH="false" flipV="false" rot="-10800000">
            <a:off x="9084807" y="8550076"/>
            <a:ext cx="5414689" cy="622773"/>
          </a:xfrm>
          <a:custGeom>
            <a:avLst/>
            <a:gdLst/>
            <a:ahLst/>
            <a:cxnLst/>
            <a:rect r="r" b="b" t="t" l="l"/>
            <a:pathLst>
              <a:path h="622773" w="5414689">
                <a:moveTo>
                  <a:pt x="0" y="0"/>
                </a:moveTo>
                <a:lnTo>
                  <a:pt x="5414689" y="0"/>
                </a:lnTo>
                <a:lnTo>
                  <a:pt x="5414689" y="622773"/>
                </a:lnTo>
                <a:lnTo>
                  <a:pt x="0" y="622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149966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9039020" y="8108300"/>
            <a:ext cx="6277688" cy="1372469"/>
            <a:chOff x="0" y="0"/>
            <a:chExt cx="9504788" cy="207799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9504787" cy="2077999"/>
            </a:xfrm>
            <a:custGeom>
              <a:avLst/>
              <a:gdLst/>
              <a:ahLst/>
              <a:cxnLst/>
              <a:rect r="r" b="b" t="t" l="l"/>
              <a:pathLst>
                <a:path h="2077999" w="9504787">
                  <a:moveTo>
                    <a:pt x="39464" y="0"/>
                  </a:moveTo>
                  <a:lnTo>
                    <a:pt x="9465324" y="0"/>
                  </a:lnTo>
                  <a:cubicBezTo>
                    <a:pt x="9475790" y="0"/>
                    <a:pt x="9485828" y="4158"/>
                    <a:pt x="9493228" y="11559"/>
                  </a:cubicBezTo>
                  <a:cubicBezTo>
                    <a:pt x="9500629" y="18960"/>
                    <a:pt x="9504787" y="28997"/>
                    <a:pt x="9504787" y="39464"/>
                  </a:cubicBezTo>
                  <a:lnTo>
                    <a:pt x="9504787" y="2038535"/>
                  </a:lnTo>
                  <a:cubicBezTo>
                    <a:pt x="9504787" y="2049002"/>
                    <a:pt x="9500629" y="2059039"/>
                    <a:pt x="9493228" y="2066440"/>
                  </a:cubicBezTo>
                  <a:cubicBezTo>
                    <a:pt x="9485828" y="2073841"/>
                    <a:pt x="9475790" y="2077999"/>
                    <a:pt x="9465324" y="2077999"/>
                  </a:cubicBezTo>
                  <a:lnTo>
                    <a:pt x="39464" y="2077999"/>
                  </a:lnTo>
                  <a:cubicBezTo>
                    <a:pt x="28997" y="2077999"/>
                    <a:pt x="18960" y="2073841"/>
                    <a:pt x="11559" y="2066440"/>
                  </a:cubicBezTo>
                  <a:cubicBezTo>
                    <a:pt x="4158" y="2059039"/>
                    <a:pt x="0" y="2049002"/>
                    <a:pt x="0" y="2038535"/>
                  </a:cubicBezTo>
                  <a:lnTo>
                    <a:pt x="0" y="39464"/>
                  </a:lnTo>
                  <a:cubicBezTo>
                    <a:pt x="0" y="28997"/>
                    <a:pt x="4158" y="18960"/>
                    <a:pt x="11559" y="11559"/>
                  </a:cubicBezTo>
                  <a:cubicBezTo>
                    <a:pt x="18960" y="4158"/>
                    <a:pt x="28997" y="0"/>
                    <a:pt x="39464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FF8379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9504788" cy="21160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9219737" y="8070640"/>
            <a:ext cx="1107226" cy="1029720"/>
          </a:xfrm>
          <a:custGeom>
            <a:avLst/>
            <a:gdLst/>
            <a:ahLst/>
            <a:cxnLst/>
            <a:rect r="r" b="b" t="t" l="l"/>
            <a:pathLst>
              <a:path h="1029720" w="1107226">
                <a:moveTo>
                  <a:pt x="0" y="0"/>
                </a:moveTo>
                <a:lnTo>
                  <a:pt x="1107226" y="0"/>
                </a:lnTo>
                <a:lnTo>
                  <a:pt x="1107226" y="1029720"/>
                </a:lnTo>
                <a:lnTo>
                  <a:pt x="0" y="1029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2" id="32"/>
          <p:cNvSpPr/>
          <p:nvPr/>
        </p:nvSpPr>
        <p:spPr>
          <a:xfrm flipH="false" flipV="false" rot="0">
            <a:off x="9478263" y="8231672"/>
            <a:ext cx="597185" cy="560607"/>
          </a:xfrm>
          <a:custGeom>
            <a:avLst/>
            <a:gdLst/>
            <a:ahLst/>
            <a:cxnLst/>
            <a:rect r="r" b="b" t="t" l="l"/>
            <a:pathLst>
              <a:path h="560607" w="597185">
                <a:moveTo>
                  <a:pt x="0" y="0"/>
                </a:moveTo>
                <a:lnTo>
                  <a:pt x="597184" y="0"/>
                </a:lnTo>
                <a:lnTo>
                  <a:pt x="597184" y="560607"/>
                </a:lnTo>
                <a:lnTo>
                  <a:pt x="0" y="56060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3" id="33"/>
          <p:cNvSpPr txBox="true"/>
          <p:nvPr/>
        </p:nvSpPr>
        <p:spPr>
          <a:xfrm rot="0">
            <a:off x="10414826" y="1404356"/>
            <a:ext cx="4681927" cy="652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734"/>
              </a:lnSpc>
              <a:spcBef>
                <a:spcPct val="0"/>
              </a:spcBef>
            </a:pPr>
            <a:r>
              <a:rPr lang="en-US" sz="1355" strike="noStrike" u="none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labore amet, consectetur adipiscing elit, sed do eiusmod tempor incididunt ut labore et dolore magna aliqua. Ut enim ad minim.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414826" y="1106933"/>
            <a:ext cx="2108920" cy="258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38"/>
              </a:lnSpc>
              <a:spcBef>
                <a:spcPct val="0"/>
              </a:spcBef>
            </a:pPr>
            <a:r>
              <a:rPr lang="en-US" b="true" sz="1670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Values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830904" y="3848415"/>
            <a:ext cx="4911238" cy="1568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19"/>
              </a:lnSpc>
              <a:spcBef>
                <a:spcPct val="0"/>
              </a:spcBef>
            </a:pPr>
            <a:r>
              <a:rPr lang="en-US" b="true" sz="4514" spc="275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CORPORATE CULTURE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830904" y="5637333"/>
            <a:ext cx="4911238" cy="1128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0"/>
              </a:lnSpc>
              <a:spcBef>
                <a:spcPct val="0"/>
              </a:spcBef>
            </a:pPr>
            <a:r>
              <a:rPr lang="en-US" sz="1614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 Aliquam semper ipsum urna, nec cursus dolor dictum nec. Donec luctus mauris quis cursus.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149157" y="3197756"/>
            <a:ext cx="4681927" cy="652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734"/>
              </a:lnSpc>
              <a:spcBef>
                <a:spcPct val="0"/>
              </a:spcBef>
            </a:pPr>
            <a:r>
              <a:rPr lang="en-US" sz="1355" strike="noStrike" u="none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labore amet, consectetur adipiscing elit, sed do eiusmod tempor incididunt ut labore et dolore magna aliqua. Ut enim ad minim.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149157" y="2900333"/>
            <a:ext cx="2108920" cy="258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38"/>
              </a:lnSpc>
              <a:spcBef>
                <a:spcPct val="0"/>
              </a:spcBef>
            </a:pPr>
            <a:r>
              <a:rPr lang="en-US" b="true" sz="1670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Ethics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790633" y="4988509"/>
            <a:ext cx="4681927" cy="652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734"/>
              </a:lnSpc>
              <a:spcBef>
                <a:spcPct val="0"/>
              </a:spcBef>
            </a:pPr>
            <a:r>
              <a:rPr lang="en-US" sz="1355" strike="noStrike" u="none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labore amet, consectetur adipiscing elit, sed do eiusmod tempor incididunt ut labore et dolore magna aliqua. Ut enim ad minim.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790633" y="4691086"/>
            <a:ext cx="2108920" cy="258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38"/>
              </a:lnSpc>
              <a:spcBef>
                <a:spcPct val="0"/>
              </a:spcBef>
            </a:pPr>
            <a:r>
              <a:rPr lang="en-US" b="true" sz="1670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Innovation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152662" y="6779261"/>
            <a:ext cx="4681927" cy="652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734"/>
              </a:lnSpc>
              <a:spcBef>
                <a:spcPct val="0"/>
              </a:spcBef>
            </a:pPr>
            <a:r>
              <a:rPr lang="en-US" sz="1355" strike="noStrike" u="none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labore amet, consectetur adipiscing elit, sed do eiusmod tempor incididunt ut labore et dolore magna aliqua. Ut enim ad minim.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152662" y="6481838"/>
            <a:ext cx="2108920" cy="258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38"/>
              </a:lnSpc>
              <a:spcBef>
                <a:spcPct val="0"/>
              </a:spcBef>
            </a:pPr>
            <a:r>
              <a:rPr lang="en-US" b="true" sz="1670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Diversity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414826" y="8609582"/>
            <a:ext cx="4681927" cy="652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734"/>
              </a:lnSpc>
              <a:spcBef>
                <a:spcPct val="0"/>
              </a:spcBef>
            </a:pPr>
            <a:r>
              <a:rPr lang="en-US" sz="1355" strike="noStrike" u="none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labore amet, consectetur adipiscing elit, sed do eiusmod tempor incididunt ut labore et dolore magna aliqua. Ut enim ad minim.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414826" y="8312158"/>
            <a:ext cx="2108920" cy="258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38"/>
              </a:lnSpc>
              <a:spcBef>
                <a:spcPct val="0"/>
              </a:spcBef>
            </a:pPr>
            <a:r>
              <a:rPr lang="en-US" b="true" sz="1670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Collaboration</a:t>
            </a:r>
          </a:p>
        </p:txBody>
      </p:sp>
      <p:sp>
        <p:nvSpPr>
          <p:cNvPr name="Freeform 45" id="45"/>
          <p:cNvSpPr/>
          <p:nvPr/>
        </p:nvSpPr>
        <p:spPr>
          <a:xfrm flipH="false" flipV="false" rot="0">
            <a:off x="9496029" y="1022912"/>
            <a:ext cx="554641" cy="581053"/>
          </a:xfrm>
          <a:custGeom>
            <a:avLst/>
            <a:gdLst/>
            <a:ahLst/>
            <a:cxnLst/>
            <a:rect r="r" b="b" t="t" l="l"/>
            <a:pathLst>
              <a:path h="581053" w="554641">
                <a:moveTo>
                  <a:pt x="0" y="0"/>
                </a:moveTo>
                <a:lnTo>
                  <a:pt x="554641" y="0"/>
                </a:lnTo>
                <a:lnTo>
                  <a:pt x="554641" y="581053"/>
                </a:lnTo>
                <a:lnTo>
                  <a:pt x="0" y="58105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0200916" y="6342860"/>
            <a:ext cx="613527" cy="677590"/>
          </a:xfrm>
          <a:custGeom>
            <a:avLst/>
            <a:gdLst/>
            <a:ahLst/>
            <a:cxnLst/>
            <a:rect r="r" b="b" t="t" l="l"/>
            <a:pathLst>
              <a:path h="677590" w="613527">
                <a:moveTo>
                  <a:pt x="0" y="0"/>
                </a:moveTo>
                <a:lnTo>
                  <a:pt x="613528" y="0"/>
                </a:lnTo>
                <a:lnTo>
                  <a:pt x="613528" y="677591"/>
                </a:lnTo>
                <a:lnTo>
                  <a:pt x="0" y="67759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10856281" y="4591323"/>
            <a:ext cx="613006" cy="613006"/>
          </a:xfrm>
          <a:custGeom>
            <a:avLst/>
            <a:gdLst/>
            <a:ahLst/>
            <a:cxnLst/>
            <a:rect r="r" b="b" t="t" l="l"/>
            <a:pathLst>
              <a:path h="613006" w="613006">
                <a:moveTo>
                  <a:pt x="0" y="0"/>
                </a:moveTo>
                <a:lnTo>
                  <a:pt x="613005" y="0"/>
                </a:lnTo>
                <a:lnTo>
                  <a:pt x="613005" y="613006"/>
                </a:lnTo>
                <a:lnTo>
                  <a:pt x="0" y="61300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10204848" y="2810815"/>
            <a:ext cx="612675" cy="584826"/>
          </a:xfrm>
          <a:custGeom>
            <a:avLst/>
            <a:gdLst/>
            <a:ahLst/>
            <a:cxnLst/>
            <a:rect r="r" b="b" t="t" l="l"/>
            <a:pathLst>
              <a:path h="584826" w="612675">
                <a:moveTo>
                  <a:pt x="0" y="0"/>
                </a:moveTo>
                <a:lnTo>
                  <a:pt x="612675" y="0"/>
                </a:lnTo>
                <a:lnTo>
                  <a:pt x="612675" y="584826"/>
                </a:lnTo>
                <a:lnTo>
                  <a:pt x="0" y="58482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9" id="49"/>
          <p:cNvSpPr/>
          <p:nvPr/>
        </p:nvSpPr>
        <p:spPr>
          <a:xfrm>
            <a:off x="7302652" y="5176225"/>
            <a:ext cx="1736368" cy="3618310"/>
          </a:xfrm>
          <a:prstGeom prst="line">
            <a:avLst/>
          </a:prstGeom>
          <a:ln cap="rnd" w="66675">
            <a:solidFill>
              <a:srgbClr val="333231"/>
            </a:solidFill>
            <a:prstDash val="sysDot"/>
            <a:headEnd type="none" len="sm" w="sm"/>
            <a:tailEnd type="triangle" len="med" w="lg"/>
          </a:ln>
        </p:spPr>
      </p:sp>
      <p:sp>
        <p:nvSpPr>
          <p:cNvPr name="AutoShape 50" id="50"/>
          <p:cNvSpPr/>
          <p:nvPr/>
        </p:nvSpPr>
        <p:spPr>
          <a:xfrm>
            <a:off x="7302652" y="5176225"/>
            <a:ext cx="2474203" cy="1787990"/>
          </a:xfrm>
          <a:prstGeom prst="line">
            <a:avLst/>
          </a:prstGeom>
          <a:ln cap="rnd" w="66675">
            <a:solidFill>
              <a:srgbClr val="333231"/>
            </a:solidFill>
            <a:prstDash val="sysDot"/>
            <a:headEnd type="none" len="sm" w="sm"/>
            <a:tailEnd type="triangle" len="med" w="lg"/>
          </a:ln>
        </p:spPr>
      </p:sp>
      <p:sp>
        <p:nvSpPr>
          <p:cNvPr name="AutoShape 51" id="51"/>
          <p:cNvSpPr/>
          <p:nvPr/>
        </p:nvSpPr>
        <p:spPr>
          <a:xfrm flipV="true">
            <a:off x="7302652" y="5173462"/>
            <a:ext cx="3112175" cy="2763"/>
          </a:xfrm>
          <a:prstGeom prst="line">
            <a:avLst/>
          </a:prstGeom>
          <a:ln cap="rnd" w="66675">
            <a:solidFill>
              <a:srgbClr val="333231"/>
            </a:solidFill>
            <a:prstDash val="sysDot"/>
            <a:headEnd type="none" len="sm" w="sm"/>
            <a:tailEnd type="triangle" len="med" w="lg"/>
          </a:ln>
        </p:spPr>
      </p:sp>
      <p:sp>
        <p:nvSpPr>
          <p:cNvPr name="AutoShape 52" id="52"/>
          <p:cNvSpPr/>
          <p:nvPr/>
        </p:nvSpPr>
        <p:spPr>
          <a:xfrm flipV="true">
            <a:off x="7302652" y="3382709"/>
            <a:ext cx="2470698" cy="1793515"/>
          </a:xfrm>
          <a:prstGeom prst="line">
            <a:avLst/>
          </a:prstGeom>
          <a:ln cap="rnd" w="66675">
            <a:solidFill>
              <a:srgbClr val="333231"/>
            </a:solidFill>
            <a:prstDash val="sysDot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92238" y="1255817"/>
            <a:ext cx="8503523" cy="769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19"/>
              </a:lnSpc>
              <a:spcBef>
                <a:spcPct val="0"/>
              </a:spcBef>
            </a:pPr>
            <a:r>
              <a:rPr lang="en-US" b="true" sz="4514" spc="275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RESOURCES PAGE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677861" y="7621244"/>
            <a:ext cx="841683" cy="841683"/>
          </a:xfrm>
          <a:custGeom>
            <a:avLst/>
            <a:gdLst/>
            <a:ahLst/>
            <a:cxnLst/>
            <a:rect r="r" b="b" t="t" l="l"/>
            <a:pathLst>
              <a:path h="841683" w="841683">
                <a:moveTo>
                  <a:pt x="0" y="0"/>
                </a:moveTo>
                <a:lnTo>
                  <a:pt x="841683" y="0"/>
                </a:lnTo>
                <a:lnTo>
                  <a:pt x="841683" y="841682"/>
                </a:lnTo>
                <a:lnTo>
                  <a:pt x="0" y="841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859279" y="7627365"/>
            <a:ext cx="841683" cy="829440"/>
          </a:xfrm>
          <a:custGeom>
            <a:avLst/>
            <a:gdLst/>
            <a:ahLst/>
            <a:cxnLst/>
            <a:rect r="r" b="b" t="t" l="l"/>
            <a:pathLst>
              <a:path h="829440" w="841683">
                <a:moveTo>
                  <a:pt x="0" y="0"/>
                </a:moveTo>
                <a:lnTo>
                  <a:pt x="841683" y="0"/>
                </a:lnTo>
                <a:lnTo>
                  <a:pt x="841683" y="829440"/>
                </a:lnTo>
                <a:lnTo>
                  <a:pt x="0" y="8294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6464410" y="7615818"/>
            <a:ext cx="841683" cy="852533"/>
          </a:xfrm>
          <a:custGeom>
            <a:avLst/>
            <a:gdLst/>
            <a:ahLst/>
            <a:cxnLst/>
            <a:rect r="r" b="b" t="t" l="l"/>
            <a:pathLst>
              <a:path h="852533" w="841683">
                <a:moveTo>
                  <a:pt x="0" y="0"/>
                </a:moveTo>
                <a:lnTo>
                  <a:pt x="841683" y="0"/>
                </a:lnTo>
                <a:lnTo>
                  <a:pt x="841683" y="852534"/>
                </a:lnTo>
                <a:lnTo>
                  <a:pt x="0" y="852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809024" y="4104638"/>
            <a:ext cx="841683" cy="841683"/>
          </a:xfrm>
          <a:custGeom>
            <a:avLst/>
            <a:gdLst/>
            <a:ahLst/>
            <a:cxnLst/>
            <a:rect r="r" b="b" t="t" l="l"/>
            <a:pathLst>
              <a:path h="841683" w="841683">
                <a:moveTo>
                  <a:pt x="0" y="0"/>
                </a:moveTo>
                <a:lnTo>
                  <a:pt x="841682" y="0"/>
                </a:lnTo>
                <a:lnTo>
                  <a:pt x="841682" y="841683"/>
                </a:lnTo>
                <a:lnTo>
                  <a:pt x="0" y="8416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1809024" y="6353748"/>
            <a:ext cx="841683" cy="843216"/>
          </a:xfrm>
          <a:custGeom>
            <a:avLst/>
            <a:gdLst/>
            <a:ahLst/>
            <a:cxnLst/>
            <a:rect r="r" b="b" t="t" l="l"/>
            <a:pathLst>
              <a:path h="843216" w="841683">
                <a:moveTo>
                  <a:pt x="0" y="0"/>
                </a:moveTo>
                <a:lnTo>
                  <a:pt x="841682" y="0"/>
                </a:lnTo>
                <a:lnTo>
                  <a:pt x="841682" y="843216"/>
                </a:lnTo>
                <a:lnTo>
                  <a:pt x="0" y="8432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753502" y="6256611"/>
            <a:ext cx="690402" cy="1037489"/>
          </a:xfrm>
          <a:custGeom>
            <a:avLst/>
            <a:gdLst/>
            <a:ahLst/>
            <a:cxnLst/>
            <a:rect r="r" b="b" t="t" l="l"/>
            <a:pathLst>
              <a:path h="1037489" w="690402">
                <a:moveTo>
                  <a:pt x="0" y="0"/>
                </a:moveTo>
                <a:lnTo>
                  <a:pt x="690402" y="0"/>
                </a:lnTo>
                <a:lnTo>
                  <a:pt x="690402" y="1037490"/>
                </a:lnTo>
                <a:lnTo>
                  <a:pt x="0" y="103749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9318840" y="6354515"/>
            <a:ext cx="841683" cy="841683"/>
          </a:xfrm>
          <a:custGeom>
            <a:avLst/>
            <a:gdLst/>
            <a:ahLst/>
            <a:cxnLst/>
            <a:rect r="r" b="b" t="t" l="l"/>
            <a:pathLst>
              <a:path h="841683" w="841683">
                <a:moveTo>
                  <a:pt x="0" y="0"/>
                </a:moveTo>
                <a:lnTo>
                  <a:pt x="841683" y="0"/>
                </a:lnTo>
                <a:lnTo>
                  <a:pt x="841683" y="841682"/>
                </a:lnTo>
                <a:lnTo>
                  <a:pt x="0" y="84168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1809024" y="5237742"/>
            <a:ext cx="841683" cy="841683"/>
          </a:xfrm>
          <a:custGeom>
            <a:avLst/>
            <a:gdLst/>
            <a:ahLst/>
            <a:cxnLst/>
            <a:rect r="r" b="b" t="t" l="l"/>
            <a:pathLst>
              <a:path h="841683" w="841683">
                <a:moveTo>
                  <a:pt x="0" y="0"/>
                </a:moveTo>
                <a:lnTo>
                  <a:pt x="841682" y="0"/>
                </a:lnTo>
                <a:lnTo>
                  <a:pt x="841682" y="841683"/>
                </a:lnTo>
                <a:lnTo>
                  <a:pt x="0" y="84168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9253412" y="7762034"/>
            <a:ext cx="841683" cy="560102"/>
          </a:xfrm>
          <a:custGeom>
            <a:avLst/>
            <a:gdLst/>
            <a:ahLst/>
            <a:cxnLst/>
            <a:rect r="r" b="b" t="t" l="l"/>
            <a:pathLst>
              <a:path h="560102" w="841683">
                <a:moveTo>
                  <a:pt x="0" y="0"/>
                </a:moveTo>
                <a:lnTo>
                  <a:pt x="841683" y="0"/>
                </a:lnTo>
                <a:lnTo>
                  <a:pt x="841683" y="560102"/>
                </a:lnTo>
                <a:lnTo>
                  <a:pt x="0" y="56010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0397483" y="4104638"/>
            <a:ext cx="841683" cy="841683"/>
          </a:xfrm>
          <a:custGeom>
            <a:avLst/>
            <a:gdLst/>
            <a:ahLst/>
            <a:cxnLst/>
            <a:rect r="r" b="b" t="t" l="l"/>
            <a:pathLst>
              <a:path h="841683" w="841683">
                <a:moveTo>
                  <a:pt x="0" y="0"/>
                </a:moveTo>
                <a:lnTo>
                  <a:pt x="841682" y="0"/>
                </a:lnTo>
                <a:lnTo>
                  <a:pt x="841682" y="841683"/>
                </a:lnTo>
                <a:lnTo>
                  <a:pt x="0" y="84168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6885252" y="4104638"/>
            <a:ext cx="841683" cy="841683"/>
          </a:xfrm>
          <a:custGeom>
            <a:avLst/>
            <a:gdLst/>
            <a:ahLst/>
            <a:cxnLst/>
            <a:rect r="r" b="b" t="t" l="l"/>
            <a:pathLst>
              <a:path h="841683" w="841683">
                <a:moveTo>
                  <a:pt x="0" y="0"/>
                </a:moveTo>
                <a:lnTo>
                  <a:pt x="841682" y="0"/>
                </a:lnTo>
                <a:lnTo>
                  <a:pt x="841682" y="841683"/>
                </a:lnTo>
                <a:lnTo>
                  <a:pt x="0" y="84168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0483208" y="5237742"/>
            <a:ext cx="841683" cy="841683"/>
          </a:xfrm>
          <a:custGeom>
            <a:avLst/>
            <a:gdLst/>
            <a:ahLst/>
            <a:cxnLst/>
            <a:rect r="r" b="b" t="t" l="l"/>
            <a:pathLst>
              <a:path h="841683" w="841683">
                <a:moveTo>
                  <a:pt x="0" y="0"/>
                </a:moveTo>
                <a:lnTo>
                  <a:pt x="841682" y="0"/>
                </a:lnTo>
                <a:lnTo>
                  <a:pt x="841682" y="841683"/>
                </a:lnTo>
                <a:lnTo>
                  <a:pt x="0" y="84168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7859279" y="6352979"/>
            <a:ext cx="841683" cy="844755"/>
          </a:xfrm>
          <a:custGeom>
            <a:avLst/>
            <a:gdLst/>
            <a:ahLst/>
            <a:cxnLst/>
            <a:rect r="r" b="b" t="t" l="l"/>
            <a:pathLst>
              <a:path h="844755" w="841683">
                <a:moveTo>
                  <a:pt x="0" y="0"/>
                </a:moveTo>
                <a:lnTo>
                  <a:pt x="841683" y="0"/>
                </a:lnTo>
                <a:lnTo>
                  <a:pt x="841683" y="844754"/>
                </a:lnTo>
                <a:lnTo>
                  <a:pt x="0" y="844754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6253855" y="6353748"/>
            <a:ext cx="841683" cy="843216"/>
          </a:xfrm>
          <a:custGeom>
            <a:avLst/>
            <a:gdLst/>
            <a:ahLst/>
            <a:cxnLst/>
            <a:rect r="r" b="b" t="t" l="l"/>
            <a:pathLst>
              <a:path h="843216" w="841683">
                <a:moveTo>
                  <a:pt x="0" y="0"/>
                </a:moveTo>
                <a:lnTo>
                  <a:pt x="841683" y="0"/>
                </a:lnTo>
                <a:lnTo>
                  <a:pt x="841683" y="843216"/>
                </a:lnTo>
                <a:lnTo>
                  <a:pt x="0" y="843216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9184325" y="5237742"/>
            <a:ext cx="841683" cy="841683"/>
          </a:xfrm>
          <a:custGeom>
            <a:avLst/>
            <a:gdLst/>
            <a:ahLst/>
            <a:cxnLst/>
            <a:rect r="r" b="b" t="t" l="l"/>
            <a:pathLst>
              <a:path h="841683" w="841683">
                <a:moveTo>
                  <a:pt x="0" y="0"/>
                </a:moveTo>
                <a:lnTo>
                  <a:pt x="841683" y="0"/>
                </a:lnTo>
                <a:lnTo>
                  <a:pt x="841683" y="841683"/>
                </a:lnTo>
                <a:lnTo>
                  <a:pt x="0" y="841683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7974768" y="5237742"/>
            <a:ext cx="841683" cy="841683"/>
          </a:xfrm>
          <a:custGeom>
            <a:avLst/>
            <a:gdLst/>
            <a:ahLst/>
            <a:cxnLst/>
            <a:rect r="r" b="b" t="t" l="l"/>
            <a:pathLst>
              <a:path h="841683" w="841683">
                <a:moveTo>
                  <a:pt x="0" y="0"/>
                </a:moveTo>
                <a:lnTo>
                  <a:pt x="841683" y="0"/>
                </a:lnTo>
                <a:lnTo>
                  <a:pt x="841683" y="841683"/>
                </a:lnTo>
                <a:lnTo>
                  <a:pt x="0" y="841683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6674697" y="5237742"/>
            <a:ext cx="841683" cy="841683"/>
          </a:xfrm>
          <a:custGeom>
            <a:avLst/>
            <a:gdLst/>
            <a:ahLst/>
            <a:cxnLst/>
            <a:rect r="r" b="b" t="t" l="l"/>
            <a:pathLst>
              <a:path h="841683" w="841683">
                <a:moveTo>
                  <a:pt x="0" y="0"/>
                </a:moveTo>
                <a:lnTo>
                  <a:pt x="841682" y="0"/>
                </a:lnTo>
                <a:lnTo>
                  <a:pt x="841682" y="841683"/>
                </a:lnTo>
                <a:lnTo>
                  <a:pt x="0" y="841683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9184325" y="3893067"/>
            <a:ext cx="841683" cy="1264824"/>
          </a:xfrm>
          <a:custGeom>
            <a:avLst/>
            <a:gdLst/>
            <a:ahLst/>
            <a:cxnLst/>
            <a:rect r="r" b="b" t="t" l="l"/>
            <a:pathLst>
              <a:path h="1264824" w="841683">
                <a:moveTo>
                  <a:pt x="0" y="0"/>
                </a:moveTo>
                <a:lnTo>
                  <a:pt x="841683" y="0"/>
                </a:lnTo>
                <a:lnTo>
                  <a:pt x="841683" y="1264824"/>
                </a:lnTo>
                <a:lnTo>
                  <a:pt x="0" y="1264824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7974768" y="4245429"/>
            <a:ext cx="841683" cy="560102"/>
          </a:xfrm>
          <a:custGeom>
            <a:avLst/>
            <a:gdLst/>
            <a:ahLst/>
            <a:cxnLst/>
            <a:rect r="r" b="b" t="t" l="l"/>
            <a:pathLst>
              <a:path h="560102" w="841683">
                <a:moveTo>
                  <a:pt x="0" y="0"/>
                </a:moveTo>
                <a:lnTo>
                  <a:pt x="841683" y="0"/>
                </a:lnTo>
                <a:lnTo>
                  <a:pt x="841683" y="560101"/>
                </a:lnTo>
                <a:lnTo>
                  <a:pt x="0" y="560101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5353404" y="7621244"/>
            <a:ext cx="841683" cy="841683"/>
          </a:xfrm>
          <a:custGeom>
            <a:avLst/>
            <a:gdLst/>
            <a:ahLst/>
            <a:cxnLst/>
            <a:rect r="r" b="b" t="t" l="l"/>
            <a:pathLst>
              <a:path h="841683" w="841683">
                <a:moveTo>
                  <a:pt x="0" y="0"/>
                </a:moveTo>
                <a:lnTo>
                  <a:pt x="841683" y="0"/>
                </a:lnTo>
                <a:lnTo>
                  <a:pt x="841683" y="841682"/>
                </a:lnTo>
                <a:lnTo>
                  <a:pt x="0" y="841682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5353404" y="4062554"/>
            <a:ext cx="841683" cy="925851"/>
          </a:xfrm>
          <a:custGeom>
            <a:avLst/>
            <a:gdLst/>
            <a:ahLst/>
            <a:cxnLst/>
            <a:rect r="r" b="b" t="t" l="l"/>
            <a:pathLst>
              <a:path h="925851" w="841683">
                <a:moveTo>
                  <a:pt x="0" y="0"/>
                </a:moveTo>
                <a:lnTo>
                  <a:pt x="841683" y="0"/>
                </a:lnTo>
                <a:lnTo>
                  <a:pt x="841683" y="925851"/>
                </a:lnTo>
                <a:lnTo>
                  <a:pt x="0" y="925851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257020" y="2797864"/>
            <a:ext cx="841683" cy="726908"/>
          </a:xfrm>
          <a:custGeom>
            <a:avLst/>
            <a:gdLst/>
            <a:ahLst/>
            <a:cxnLst/>
            <a:rect r="r" b="b" t="t" l="l"/>
            <a:pathLst>
              <a:path h="726908" w="841683">
                <a:moveTo>
                  <a:pt x="0" y="0"/>
                </a:moveTo>
                <a:lnTo>
                  <a:pt x="841683" y="0"/>
                </a:lnTo>
                <a:lnTo>
                  <a:pt x="841683" y="726908"/>
                </a:lnTo>
                <a:lnTo>
                  <a:pt x="0" y="726908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9148637" y="2740476"/>
            <a:ext cx="841683" cy="841683"/>
          </a:xfrm>
          <a:custGeom>
            <a:avLst/>
            <a:gdLst/>
            <a:ahLst/>
            <a:cxnLst/>
            <a:rect r="r" b="b" t="t" l="l"/>
            <a:pathLst>
              <a:path h="841683" w="841683">
                <a:moveTo>
                  <a:pt x="0" y="0"/>
                </a:moveTo>
                <a:lnTo>
                  <a:pt x="841683" y="0"/>
                </a:lnTo>
                <a:lnTo>
                  <a:pt x="841683" y="841683"/>
                </a:lnTo>
                <a:lnTo>
                  <a:pt x="0" y="841683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6674697" y="2740476"/>
            <a:ext cx="841683" cy="841683"/>
          </a:xfrm>
          <a:custGeom>
            <a:avLst/>
            <a:gdLst/>
            <a:ahLst/>
            <a:cxnLst/>
            <a:rect r="r" b="b" t="t" l="l"/>
            <a:pathLst>
              <a:path h="841683" w="841683">
                <a:moveTo>
                  <a:pt x="0" y="0"/>
                </a:moveTo>
                <a:lnTo>
                  <a:pt x="841682" y="0"/>
                </a:lnTo>
                <a:lnTo>
                  <a:pt x="841682" y="841683"/>
                </a:lnTo>
                <a:lnTo>
                  <a:pt x="0" y="841683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5490114" y="2759606"/>
            <a:ext cx="841683" cy="803425"/>
          </a:xfrm>
          <a:custGeom>
            <a:avLst/>
            <a:gdLst/>
            <a:ahLst/>
            <a:cxnLst/>
            <a:rect r="r" b="b" t="t" l="l"/>
            <a:pathLst>
              <a:path h="803425" w="841683">
                <a:moveTo>
                  <a:pt x="0" y="0"/>
                </a:moveTo>
                <a:lnTo>
                  <a:pt x="841683" y="0"/>
                </a:lnTo>
                <a:lnTo>
                  <a:pt x="841683" y="803424"/>
                </a:lnTo>
                <a:lnTo>
                  <a:pt x="0" y="803424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7859279" y="2674028"/>
            <a:ext cx="841683" cy="974580"/>
          </a:xfrm>
          <a:custGeom>
            <a:avLst/>
            <a:gdLst/>
            <a:ahLst/>
            <a:cxnLst/>
            <a:rect r="r" b="b" t="t" l="l"/>
            <a:pathLst>
              <a:path h="974580" w="841683">
                <a:moveTo>
                  <a:pt x="0" y="0"/>
                </a:moveTo>
                <a:lnTo>
                  <a:pt x="841683" y="0"/>
                </a:lnTo>
                <a:lnTo>
                  <a:pt x="841683" y="974580"/>
                </a:lnTo>
                <a:lnTo>
                  <a:pt x="0" y="974580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1619095" y="2625524"/>
            <a:ext cx="841683" cy="1071587"/>
          </a:xfrm>
          <a:custGeom>
            <a:avLst/>
            <a:gdLst/>
            <a:ahLst/>
            <a:cxnLst/>
            <a:rect r="r" b="b" t="t" l="l"/>
            <a:pathLst>
              <a:path h="1071587" w="841683">
                <a:moveTo>
                  <a:pt x="0" y="0"/>
                </a:moveTo>
                <a:lnTo>
                  <a:pt x="841683" y="0"/>
                </a:lnTo>
                <a:lnTo>
                  <a:pt x="841683" y="1071587"/>
                </a:lnTo>
                <a:lnTo>
                  <a:pt x="0" y="1071587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0" id="30"/>
          <p:cNvSpPr/>
          <p:nvPr/>
        </p:nvSpPr>
        <p:spPr>
          <a:xfrm flipH="false" flipV="false" rot="0">
            <a:off x="5353404" y="6380291"/>
            <a:ext cx="841683" cy="790130"/>
          </a:xfrm>
          <a:custGeom>
            <a:avLst/>
            <a:gdLst/>
            <a:ahLst/>
            <a:cxnLst/>
            <a:rect r="r" b="b" t="t" l="l"/>
            <a:pathLst>
              <a:path h="790130" w="841683">
                <a:moveTo>
                  <a:pt x="0" y="0"/>
                </a:moveTo>
                <a:lnTo>
                  <a:pt x="841683" y="0"/>
                </a:lnTo>
                <a:lnTo>
                  <a:pt x="841683" y="790130"/>
                </a:lnTo>
                <a:lnTo>
                  <a:pt x="0" y="790130"/>
                </a:lnTo>
                <a:lnTo>
                  <a:pt x="0" y="0"/>
                </a:lnTo>
                <a:close/>
              </a:path>
            </a:pathLst>
          </a:custGeom>
          <a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1" id="31"/>
          <p:cNvSpPr/>
          <p:nvPr/>
        </p:nvSpPr>
        <p:spPr>
          <a:xfrm flipH="false" flipV="false" rot="0">
            <a:off x="5353404" y="5243003"/>
            <a:ext cx="841683" cy="831162"/>
          </a:xfrm>
          <a:custGeom>
            <a:avLst/>
            <a:gdLst/>
            <a:ahLst/>
            <a:cxnLst/>
            <a:rect r="r" b="b" t="t" l="l"/>
            <a:pathLst>
              <a:path h="831162" w="841683">
                <a:moveTo>
                  <a:pt x="0" y="0"/>
                </a:moveTo>
                <a:lnTo>
                  <a:pt x="841683" y="0"/>
                </a:lnTo>
                <a:lnTo>
                  <a:pt x="841683" y="831162"/>
                </a:lnTo>
                <a:lnTo>
                  <a:pt x="0" y="831162"/>
                </a:lnTo>
                <a:lnTo>
                  <a:pt x="0" y="0"/>
                </a:lnTo>
                <a:close/>
              </a:path>
            </a:pathLst>
          </a:custGeom>
          <a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2" id="32"/>
          <p:cNvSpPr/>
          <p:nvPr/>
        </p:nvSpPr>
        <p:spPr>
          <a:xfrm flipH="false" flipV="false" rot="0">
            <a:off x="11986960" y="7567404"/>
            <a:ext cx="947635" cy="949361"/>
          </a:xfrm>
          <a:custGeom>
            <a:avLst/>
            <a:gdLst/>
            <a:ahLst/>
            <a:cxnLst/>
            <a:rect r="r" b="b" t="t" l="l"/>
            <a:pathLst>
              <a:path h="949361" w="947635">
                <a:moveTo>
                  <a:pt x="0" y="0"/>
                </a:moveTo>
                <a:lnTo>
                  <a:pt x="947636" y="0"/>
                </a:lnTo>
                <a:lnTo>
                  <a:pt x="947636" y="949362"/>
                </a:lnTo>
                <a:lnTo>
                  <a:pt x="0" y="949362"/>
                </a:lnTo>
                <a:lnTo>
                  <a:pt x="0" y="0"/>
                </a:lnTo>
                <a:close/>
              </a:path>
            </a:pathLst>
          </a:custGeom>
          <a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4123" y="7540841"/>
            <a:ext cx="2994429" cy="377624"/>
          </a:xfrm>
          <a:custGeom>
            <a:avLst/>
            <a:gdLst/>
            <a:ahLst/>
            <a:cxnLst/>
            <a:rect r="r" b="b" t="t" l="l"/>
            <a:pathLst>
              <a:path h="377624" w="2994429">
                <a:moveTo>
                  <a:pt x="0" y="0"/>
                </a:moveTo>
                <a:lnTo>
                  <a:pt x="2994429" y="0"/>
                </a:lnTo>
                <a:lnTo>
                  <a:pt x="2994429" y="377624"/>
                </a:lnTo>
                <a:lnTo>
                  <a:pt x="0" y="377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661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21925" y="4588871"/>
            <a:ext cx="3046627" cy="3156392"/>
            <a:chOff x="0" y="0"/>
            <a:chExt cx="1438367" cy="14901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38367" cy="1490189"/>
            </a:xfrm>
            <a:custGeom>
              <a:avLst/>
              <a:gdLst/>
              <a:ahLst/>
              <a:cxnLst/>
              <a:rect r="r" b="b" t="t" l="l"/>
              <a:pathLst>
                <a:path h="1490189" w="1438367">
                  <a:moveTo>
                    <a:pt x="78775" y="0"/>
                  </a:moveTo>
                  <a:lnTo>
                    <a:pt x="1359591" y="0"/>
                  </a:lnTo>
                  <a:cubicBezTo>
                    <a:pt x="1380484" y="0"/>
                    <a:pt x="1400521" y="8300"/>
                    <a:pt x="1415294" y="23073"/>
                  </a:cubicBezTo>
                  <a:cubicBezTo>
                    <a:pt x="1430067" y="37846"/>
                    <a:pt x="1438367" y="57883"/>
                    <a:pt x="1438367" y="78775"/>
                  </a:cubicBezTo>
                  <a:lnTo>
                    <a:pt x="1438367" y="1411413"/>
                  </a:lnTo>
                  <a:cubicBezTo>
                    <a:pt x="1438367" y="1454920"/>
                    <a:pt x="1403098" y="1490189"/>
                    <a:pt x="1359591" y="1490189"/>
                  </a:cubicBezTo>
                  <a:lnTo>
                    <a:pt x="78775" y="1490189"/>
                  </a:lnTo>
                  <a:cubicBezTo>
                    <a:pt x="35269" y="1490189"/>
                    <a:pt x="0" y="1454920"/>
                    <a:pt x="0" y="1411413"/>
                  </a:cubicBezTo>
                  <a:lnTo>
                    <a:pt x="0" y="78775"/>
                  </a:lnTo>
                  <a:cubicBezTo>
                    <a:pt x="0" y="35269"/>
                    <a:pt x="35269" y="0"/>
                    <a:pt x="78775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9397D8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438367" cy="15282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16864" y="4066756"/>
            <a:ext cx="1440102" cy="1440102"/>
          </a:xfrm>
          <a:custGeom>
            <a:avLst/>
            <a:gdLst/>
            <a:ahLst/>
            <a:cxnLst/>
            <a:rect r="r" b="b" t="t" l="l"/>
            <a:pathLst>
              <a:path h="1440102" w="1440102">
                <a:moveTo>
                  <a:pt x="0" y="0"/>
                </a:moveTo>
                <a:lnTo>
                  <a:pt x="1440102" y="0"/>
                </a:lnTo>
                <a:lnTo>
                  <a:pt x="1440102" y="1440102"/>
                </a:lnTo>
                <a:lnTo>
                  <a:pt x="0" y="1440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273833" y="7540841"/>
            <a:ext cx="2994429" cy="377624"/>
          </a:xfrm>
          <a:custGeom>
            <a:avLst/>
            <a:gdLst/>
            <a:ahLst/>
            <a:cxnLst/>
            <a:rect r="r" b="b" t="t" l="l"/>
            <a:pathLst>
              <a:path h="377624" w="2994429">
                <a:moveTo>
                  <a:pt x="0" y="0"/>
                </a:moveTo>
                <a:lnTo>
                  <a:pt x="2994429" y="0"/>
                </a:lnTo>
                <a:lnTo>
                  <a:pt x="2994429" y="377624"/>
                </a:lnTo>
                <a:lnTo>
                  <a:pt x="0" y="377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661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221635" y="4588871"/>
            <a:ext cx="3046627" cy="3156392"/>
            <a:chOff x="0" y="0"/>
            <a:chExt cx="1438367" cy="14901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38367" cy="1490189"/>
            </a:xfrm>
            <a:custGeom>
              <a:avLst/>
              <a:gdLst/>
              <a:ahLst/>
              <a:cxnLst/>
              <a:rect r="r" b="b" t="t" l="l"/>
              <a:pathLst>
                <a:path h="1490189" w="1438367">
                  <a:moveTo>
                    <a:pt x="78775" y="0"/>
                  </a:moveTo>
                  <a:lnTo>
                    <a:pt x="1359591" y="0"/>
                  </a:lnTo>
                  <a:cubicBezTo>
                    <a:pt x="1380484" y="0"/>
                    <a:pt x="1400521" y="8300"/>
                    <a:pt x="1415294" y="23073"/>
                  </a:cubicBezTo>
                  <a:cubicBezTo>
                    <a:pt x="1430067" y="37846"/>
                    <a:pt x="1438367" y="57883"/>
                    <a:pt x="1438367" y="78775"/>
                  </a:cubicBezTo>
                  <a:lnTo>
                    <a:pt x="1438367" y="1411413"/>
                  </a:lnTo>
                  <a:cubicBezTo>
                    <a:pt x="1438367" y="1454920"/>
                    <a:pt x="1403098" y="1490189"/>
                    <a:pt x="1359591" y="1490189"/>
                  </a:cubicBezTo>
                  <a:lnTo>
                    <a:pt x="78775" y="1490189"/>
                  </a:lnTo>
                  <a:cubicBezTo>
                    <a:pt x="35269" y="1490189"/>
                    <a:pt x="0" y="1454920"/>
                    <a:pt x="0" y="1411413"/>
                  </a:cubicBezTo>
                  <a:lnTo>
                    <a:pt x="0" y="78775"/>
                  </a:lnTo>
                  <a:cubicBezTo>
                    <a:pt x="0" y="35269"/>
                    <a:pt x="35269" y="0"/>
                    <a:pt x="78775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63B1DB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438367" cy="15282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016573" y="4066756"/>
            <a:ext cx="1440102" cy="1440102"/>
          </a:xfrm>
          <a:custGeom>
            <a:avLst/>
            <a:gdLst/>
            <a:ahLst/>
            <a:cxnLst/>
            <a:rect r="r" b="b" t="t" l="l"/>
            <a:pathLst>
              <a:path h="1440102" w="1440102">
                <a:moveTo>
                  <a:pt x="0" y="0"/>
                </a:moveTo>
                <a:lnTo>
                  <a:pt x="1440103" y="0"/>
                </a:lnTo>
                <a:lnTo>
                  <a:pt x="1440103" y="1440102"/>
                </a:lnTo>
                <a:lnTo>
                  <a:pt x="0" y="14401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7672885" y="7572060"/>
            <a:ext cx="2994429" cy="377624"/>
          </a:xfrm>
          <a:custGeom>
            <a:avLst/>
            <a:gdLst/>
            <a:ahLst/>
            <a:cxnLst/>
            <a:rect r="r" b="b" t="t" l="l"/>
            <a:pathLst>
              <a:path h="377624" w="2994429">
                <a:moveTo>
                  <a:pt x="0" y="0"/>
                </a:moveTo>
                <a:lnTo>
                  <a:pt x="2994428" y="0"/>
                </a:lnTo>
                <a:lnTo>
                  <a:pt x="2994428" y="377624"/>
                </a:lnTo>
                <a:lnTo>
                  <a:pt x="0" y="377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661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7620687" y="4588871"/>
            <a:ext cx="3046627" cy="3156392"/>
            <a:chOff x="0" y="0"/>
            <a:chExt cx="1438367" cy="149018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38367" cy="1490189"/>
            </a:xfrm>
            <a:custGeom>
              <a:avLst/>
              <a:gdLst/>
              <a:ahLst/>
              <a:cxnLst/>
              <a:rect r="r" b="b" t="t" l="l"/>
              <a:pathLst>
                <a:path h="1490189" w="1438367">
                  <a:moveTo>
                    <a:pt x="78775" y="0"/>
                  </a:moveTo>
                  <a:lnTo>
                    <a:pt x="1359591" y="0"/>
                  </a:lnTo>
                  <a:cubicBezTo>
                    <a:pt x="1380484" y="0"/>
                    <a:pt x="1400521" y="8300"/>
                    <a:pt x="1415294" y="23073"/>
                  </a:cubicBezTo>
                  <a:cubicBezTo>
                    <a:pt x="1430067" y="37846"/>
                    <a:pt x="1438367" y="57883"/>
                    <a:pt x="1438367" y="78775"/>
                  </a:cubicBezTo>
                  <a:lnTo>
                    <a:pt x="1438367" y="1411413"/>
                  </a:lnTo>
                  <a:cubicBezTo>
                    <a:pt x="1438367" y="1454920"/>
                    <a:pt x="1403098" y="1490189"/>
                    <a:pt x="1359591" y="1490189"/>
                  </a:cubicBezTo>
                  <a:lnTo>
                    <a:pt x="78775" y="1490189"/>
                  </a:lnTo>
                  <a:cubicBezTo>
                    <a:pt x="35269" y="1490189"/>
                    <a:pt x="0" y="1454920"/>
                    <a:pt x="0" y="1411413"/>
                  </a:cubicBezTo>
                  <a:lnTo>
                    <a:pt x="0" y="78775"/>
                  </a:lnTo>
                  <a:cubicBezTo>
                    <a:pt x="0" y="35269"/>
                    <a:pt x="35269" y="0"/>
                    <a:pt x="78775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8ED7E8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438367" cy="15282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8415625" y="4066756"/>
            <a:ext cx="1440102" cy="1440102"/>
          </a:xfrm>
          <a:custGeom>
            <a:avLst/>
            <a:gdLst/>
            <a:ahLst/>
            <a:cxnLst/>
            <a:rect r="r" b="b" t="t" l="l"/>
            <a:pathLst>
              <a:path h="1440102" w="1440102">
                <a:moveTo>
                  <a:pt x="0" y="0"/>
                </a:moveTo>
                <a:lnTo>
                  <a:pt x="1440103" y="0"/>
                </a:lnTo>
                <a:lnTo>
                  <a:pt x="1440103" y="1440102"/>
                </a:lnTo>
                <a:lnTo>
                  <a:pt x="0" y="14401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1072594" y="7572060"/>
            <a:ext cx="2994429" cy="377624"/>
          </a:xfrm>
          <a:custGeom>
            <a:avLst/>
            <a:gdLst/>
            <a:ahLst/>
            <a:cxnLst/>
            <a:rect r="r" b="b" t="t" l="l"/>
            <a:pathLst>
              <a:path h="377624" w="2994429">
                <a:moveTo>
                  <a:pt x="0" y="0"/>
                </a:moveTo>
                <a:lnTo>
                  <a:pt x="2994429" y="0"/>
                </a:lnTo>
                <a:lnTo>
                  <a:pt x="2994429" y="377624"/>
                </a:lnTo>
                <a:lnTo>
                  <a:pt x="0" y="377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661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1020396" y="4588871"/>
            <a:ext cx="3046627" cy="3156392"/>
            <a:chOff x="0" y="0"/>
            <a:chExt cx="1438367" cy="149018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438367" cy="1490189"/>
            </a:xfrm>
            <a:custGeom>
              <a:avLst/>
              <a:gdLst/>
              <a:ahLst/>
              <a:cxnLst/>
              <a:rect r="r" b="b" t="t" l="l"/>
              <a:pathLst>
                <a:path h="1490189" w="1438367">
                  <a:moveTo>
                    <a:pt x="78775" y="0"/>
                  </a:moveTo>
                  <a:lnTo>
                    <a:pt x="1359591" y="0"/>
                  </a:lnTo>
                  <a:cubicBezTo>
                    <a:pt x="1380484" y="0"/>
                    <a:pt x="1400521" y="8300"/>
                    <a:pt x="1415294" y="23073"/>
                  </a:cubicBezTo>
                  <a:cubicBezTo>
                    <a:pt x="1430067" y="37846"/>
                    <a:pt x="1438367" y="57883"/>
                    <a:pt x="1438367" y="78775"/>
                  </a:cubicBezTo>
                  <a:lnTo>
                    <a:pt x="1438367" y="1411413"/>
                  </a:lnTo>
                  <a:cubicBezTo>
                    <a:pt x="1438367" y="1454920"/>
                    <a:pt x="1403098" y="1490189"/>
                    <a:pt x="1359591" y="1490189"/>
                  </a:cubicBezTo>
                  <a:lnTo>
                    <a:pt x="78775" y="1490189"/>
                  </a:lnTo>
                  <a:cubicBezTo>
                    <a:pt x="35269" y="1490189"/>
                    <a:pt x="0" y="1454920"/>
                    <a:pt x="0" y="1411413"/>
                  </a:cubicBezTo>
                  <a:lnTo>
                    <a:pt x="0" y="78775"/>
                  </a:lnTo>
                  <a:cubicBezTo>
                    <a:pt x="0" y="35269"/>
                    <a:pt x="35269" y="0"/>
                    <a:pt x="78775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91DFB1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438367" cy="15282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1815335" y="4066756"/>
            <a:ext cx="1440102" cy="1440102"/>
          </a:xfrm>
          <a:custGeom>
            <a:avLst/>
            <a:gdLst/>
            <a:ahLst/>
            <a:cxnLst/>
            <a:rect r="r" b="b" t="t" l="l"/>
            <a:pathLst>
              <a:path h="1440102" w="1440102">
                <a:moveTo>
                  <a:pt x="0" y="0"/>
                </a:moveTo>
                <a:lnTo>
                  <a:pt x="1440102" y="0"/>
                </a:lnTo>
                <a:lnTo>
                  <a:pt x="1440102" y="1440102"/>
                </a:lnTo>
                <a:lnTo>
                  <a:pt x="0" y="14401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4471646" y="7572060"/>
            <a:ext cx="2994429" cy="377624"/>
          </a:xfrm>
          <a:custGeom>
            <a:avLst/>
            <a:gdLst/>
            <a:ahLst/>
            <a:cxnLst/>
            <a:rect r="r" b="b" t="t" l="l"/>
            <a:pathLst>
              <a:path h="377624" w="2994429">
                <a:moveTo>
                  <a:pt x="0" y="0"/>
                </a:moveTo>
                <a:lnTo>
                  <a:pt x="2994429" y="0"/>
                </a:lnTo>
                <a:lnTo>
                  <a:pt x="2994429" y="377624"/>
                </a:lnTo>
                <a:lnTo>
                  <a:pt x="0" y="377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661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4419448" y="4588871"/>
            <a:ext cx="3046627" cy="3156392"/>
            <a:chOff x="0" y="0"/>
            <a:chExt cx="1438367" cy="149018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438367" cy="1490189"/>
            </a:xfrm>
            <a:custGeom>
              <a:avLst/>
              <a:gdLst/>
              <a:ahLst/>
              <a:cxnLst/>
              <a:rect r="r" b="b" t="t" l="l"/>
              <a:pathLst>
                <a:path h="1490189" w="1438367">
                  <a:moveTo>
                    <a:pt x="78775" y="0"/>
                  </a:moveTo>
                  <a:lnTo>
                    <a:pt x="1359591" y="0"/>
                  </a:lnTo>
                  <a:cubicBezTo>
                    <a:pt x="1380484" y="0"/>
                    <a:pt x="1400521" y="8300"/>
                    <a:pt x="1415294" y="23073"/>
                  </a:cubicBezTo>
                  <a:cubicBezTo>
                    <a:pt x="1430067" y="37846"/>
                    <a:pt x="1438367" y="57883"/>
                    <a:pt x="1438367" y="78775"/>
                  </a:cubicBezTo>
                  <a:lnTo>
                    <a:pt x="1438367" y="1411413"/>
                  </a:lnTo>
                  <a:cubicBezTo>
                    <a:pt x="1438367" y="1454920"/>
                    <a:pt x="1403098" y="1490189"/>
                    <a:pt x="1359591" y="1490189"/>
                  </a:cubicBezTo>
                  <a:lnTo>
                    <a:pt x="78775" y="1490189"/>
                  </a:lnTo>
                  <a:cubicBezTo>
                    <a:pt x="35269" y="1490189"/>
                    <a:pt x="0" y="1454920"/>
                    <a:pt x="0" y="1411413"/>
                  </a:cubicBezTo>
                  <a:lnTo>
                    <a:pt x="0" y="78775"/>
                  </a:lnTo>
                  <a:cubicBezTo>
                    <a:pt x="0" y="35269"/>
                    <a:pt x="35269" y="0"/>
                    <a:pt x="78775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F8D389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438367" cy="15282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5214387" y="4066756"/>
            <a:ext cx="1440102" cy="1440102"/>
          </a:xfrm>
          <a:custGeom>
            <a:avLst/>
            <a:gdLst/>
            <a:ahLst/>
            <a:cxnLst/>
            <a:rect r="r" b="b" t="t" l="l"/>
            <a:pathLst>
              <a:path h="1440102" w="1440102">
                <a:moveTo>
                  <a:pt x="0" y="0"/>
                </a:moveTo>
                <a:lnTo>
                  <a:pt x="1440102" y="0"/>
                </a:lnTo>
                <a:lnTo>
                  <a:pt x="1440102" y="1440102"/>
                </a:lnTo>
                <a:lnTo>
                  <a:pt x="0" y="14401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5447365" y="4352127"/>
            <a:ext cx="578520" cy="869360"/>
          </a:xfrm>
          <a:custGeom>
            <a:avLst/>
            <a:gdLst/>
            <a:ahLst/>
            <a:cxnLst/>
            <a:rect r="r" b="b" t="t" l="l"/>
            <a:pathLst>
              <a:path h="869360" w="578520">
                <a:moveTo>
                  <a:pt x="0" y="0"/>
                </a:moveTo>
                <a:lnTo>
                  <a:pt x="578519" y="0"/>
                </a:lnTo>
                <a:lnTo>
                  <a:pt x="578519" y="869360"/>
                </a:lnTo>
                <a:lnTo>
                  <a:pt x="0" y="86936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1936080" y="4376903"/>
            <a:ext cx="818318" cy="819808"/>
          </a:xfrm>
          <a:custGeom>
            <a:avLst/>
            <a:gdLst/>
            <a:ahLst/>
            <a:cxnLst/>
            <a:rect r="r" b="b" t="t" l="l"/>
            <a:pathLst>
              <a:path h="819808" w="818318">
                <a:moveTo>
                  <a:pt x="0" y="0"/>
                </a:moveTo>
                <a:lnTo>
                  <a:pt x="818317" y="0"/>
                </a:lnTo>
                <a:lnTo>
                  <a:pt x="818317" y="819808"/>
                </a:lnTo>
                <a:lnTo>
                  <a:pt x="0" y="81980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9" id="29"/>
          <p:cNvSpPr/>
          <p:nvPr/>
        </p:nvSpPr>
        <p:spPr>
          <a:xfrm flipH="false" flipV="false" rot="0">
            <a:off x="8727475" y="4471069"/>
            <a:ext cx="859683" cy="631477"/>
          </a:xfrm>
          <a:custGeom>
            <a:avLst/>
            <a:gdLst/>
            <a:ahLst/>
            <a:cxnLst/>
            <a:rect r="r" b="b" t="t" l="l"/>
            <a:pathLst>
              <a:path h="631477" w="859683">
                <a:moveTo>
                  <a:pt x="0" y="0"/>
                </a:moveTo>
                <a:lnTo>
                  <a:pt x="859683" y="0"/>
                </a:lnTo>
                <a:lnTo>
                  <a:pt x="859683" y="631476"/>
                </a:lnTo>
                <a:lnTo>
                  <a:pt x="0" y="63147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0" id="30"/>
          <p:cNvSpPr/>
          <p:nvPr/>
        </p:nvSpPr>
        <p:spPr>
          <a:xfrm flipH="false" flipV="false" rot="0">
            <a:off x="12248463" y="4376903"/>
            <a:ext cx="602186" cy="819808"/>
          </a:xfrm>
          <a:custGeom>
            <a:avLst/>
            <a:gdLst/>
            <a:ahLst/>
            <a:cxnLst/>
            <a:rect r="r" b="b" t="t" l="l"/>
            <a:pathLst>
              <a:path h="819808" w="602186">
                <a:moveTo>
                  <a:pt x="0" y="0"/>
                </a:moveTo>
                <a:lnTo>
                  <a:pt x="602187" y="0"/>
                </a:lnTo>
                <a:lnTo>
                  <a:pt x="602187" y="819808"/>
                </a:lnTo>
                <a:lnTo>
                  <a:pt x="0" y="81980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1" id="31"/>
          <p:cNvSpPr/>
          <p:nvPr/>
        </p:nvSpPr>
        <p:spPr>
          <a:xfrm flipH="false" flipV="false" rot="0">
            <a:off x="15533873" y="4352127"/>
            <a:ext cx="824748" cy="824748"/>
          </a:xfrm>
          <a:custGeom>
            <a:avLst/>
            <a:gdLst/>
            <a:ahLst/>
            <a:cxnLst/>
            <a:rect r="r" b="b" t="t" l="l"/>
            <a:pathLst>
              <a:path h="824748" w="824748">
                <a:moveTo>
                  <a:pt x="0" y="0"/>
                </a:moveTo>
                <a:lnTo>
                  <a:pt x="824748" y="0"/>
                </a:lnTo>
                <a:lnTo>
                  <a:pt x="824748" y="824748"/>
                </a:lnTo>
                <a:lnTo>
                  <a:pt x="0" y="82474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2" id="32"/>
          <p:cNvSpPr txBox="true"/>
          <p:nvPr/>
        </p:nvSpPr>
        <p:spPr>
          <a:xfrm rot="0">
            <a:off x="1011427" y="5917946"/>
            <a:ext cx="2593897" cy="141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90"/>
              </a:lnSpc>
            </a:pPr>
            <a:r>
              <a:rPr lang="en-US" sz="1303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 Aliquam semper ipsum urna, nec cursus dolor dictum nec. Donec luctus mauris quis cursus dictum.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28700" y="5487808"/>
            <a:ext cx="2576624" cy="295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35"/>
              </a:lnSpc>
              <a:spcBef>
                <a:spcPct val="0"/>
              </a:spcBef>
            </a:pPr>
            <a:r>
              <a:rPr lang="en-US" sz="1824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Sales and Marketing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411137" y="5898896"/>
            <a:ext cx="2599950" cy="1529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47"/>
              </a:lnSpc>
            </a:pPr>
            <a:r>
              <a:rPr lang="en-US" sz="1303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 Aliquam semper ipsum urna, nec cursus dolor dictum nec. Donec luctus mauris quis cursus dictum.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659250" y="5487808"/>
            <a:ext cx="2134558" cy="295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35"/>
              </a:lnSpc>
              <a:spcBef>
                <a:spcPct val="0"/>
              </a:spcBef>
            </a:pPr>
            <a:r>
              <a:rPr lang="en-US" sz="1824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Quality Control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316069" y="1655331"/>
            <a:ext cx="11294937" cy="86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73"/>
              </a:lnSpc>
            </a:pPr>
            <a:r>
              <a:rPr lang="en-US" b="true" sz="5052" spc="308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RECURRING TASKS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810189" y="5898896"/>
            <a:ext cx="2650975" cy="1272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47"/>
              </a:lnSpc>
            </a:pPr>
            <a:r>
              <a:rPr lang="en-US" sz="1303" strike="noStrike" u="none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elit, sed do eiusmod tempor incididunt ut labore et dolore magna aliqua. Ut enim ad minim.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058302" y="5487808"/>
            <a:ext cx="2134558" cy="295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35"/>
              </a:lnSpc>
              <a:spcBef>
                <a:spcPct val="0"/>
              </a:spcBef>
            </a:pPr>
            <a:r>
              <a:rPr lang="en-US" sz="1824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Market Research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209898" y="5898896"/>
            <a:ext cx="2650975" cy="1272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47"/>
              </a:lnSpc>
            </a:pPr>
            <a:r>
              <a:rPr lang="en-US" sz="1303" strike="noStrike" u="none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elit, sed do eiusmod tempor incididunt ut labore et dolore magna aliqua. Ut enim ad minim.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209898" y="5487808"/>
            <a:ext cx="2650975" cy="295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35"/>
              </a:lnSpc>
              <a:spcBef>
                <a:spcPct val="0"/>
              </a:spcBef>
            </a:pPr>
            <a:r>
              <a:rPr lang="en-US" sz="1824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Financial Reporting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608950" y="5898896"/>
            <a:ext cx="2650975" cy="1272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47"/>
              </a:lnSpc>
            </a:pPr>
            <a:r>
              <a:rPr lang="en-US" sz="1303" strike="noStrike" u="none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elit, sed do eiusmod tempor incididunt ut labore et dolore magna aliqua. Ut enim ad minim.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4857063" y="5487808"/>
            <a:ext cx="2134558" cy="295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35"/>
              </a:lnSpc>
              <a:spcBef>
                <a:spcPct val="0"/>
              </a:spcBef>
            </a:pPr>
            <a:r>
              <a:rPr lang="en-US" sz="1824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Maintenance 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3846501" y="2642927"/>
            <a:ext cx="10558160" cy="699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6"/>
              </a:lnSpc>
              <a:spcBef>
                <a:spcPct val="0"/>
              </a:spcBef>
            </a:pPr>
            <a:r>
              <a:rPr lang="en-US" sz="2068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 Aliquam semper ipsum urna, nec cursus dolor dictum nec. Donec luctus mauris quis cursus.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4726" y="3714028"/>
            <a:ext cx="1523712" cy="1840644"/>
          </a:xfrm>
          <a:custGeom>
            <a:avLst/>
            <a:gdLst/>
            <a:ahLst/>
            <a:cxnLst/>
            <a:rect r="r" b="b" t="t" l="l"/>
            <a:pathLst>
              <a:path h="1840644" w="1523712">
                <a:moveTo>
                  <a:pt x="0" y="0"/>
                </a:moveTo>
                <a:lnTo>
                  <a:pt x="1523712" y="0"/>
                </a:lnTo>
                <a:lnTo>
                  <a:pt x="1523712" y="1840644"/>
                </a:lnTo>
                <a:lnTo>
                  <a:pt x="0" y="1840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>
            <a:off x="1696248" y="5988755"/>
            <a:ext cx="14794023" cy="18525"/>
          </a:xfrm>
          <a:prstGeom prst="line">
            <a:avLst/>
          </a:prstGeom>
          <a:ln cap="flat" w="38100">
            <a:solidFill>
              <a:srgbClr val="47474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581423" y="5751848"/>
            <a:ext cx="432613" cy="43261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9397D8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72749" y="6770629"/>
            <a:ext cx="2449961" cy="121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40"/>
              </a:lnSpc>
              <a:spcBef>
                <a:spcPct val="0"/>
              </a:spcBef>
            </a:pPr>
            <a:r>
              <a:rPr lang="en-US" sz="128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 Aliquam semper ipsum urna, nec cursus dolor dictum nec. Donec luctus mauris quis cursus dictum.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9006" y="6353063"/>
            <a:ext cx="1797446" cy="362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09"/>
              </a:lnSpc>
              <a:spcBef>
                <a:spcPct val="0"/>
              </a:spcBef>
            </a:pPr>
            <a:r>
              <a:rPr lang="en-US" b="true" sz="2273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January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16069" y="1251212"/>
            <a:ext cx="11294937" cy="86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73"/>
              </a:lnSpc>
            </a:pPr>
            <a:r>
              <a:rPr lang="en-US" b="true" sz="5052" spc="308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TIMELINE INFOGRAPHIC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46501" y="2238809"/>
            <a:ext cx="10558160" cy="699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6"/>
              </a:lnSpc>
              <a:spcBef>
                <a:spcPct val="0"/>
              </a:spcBef>
            </a:pPr>
            <a:r>
              <a:rPr lang="en-US" sz="2068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 Aliquam semper ipsum urna, nec cursus dolor dictum nec. Donec luctus mauris quis cursus.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390691" y="4055030"/>
            <a:ext cx="814078" cy="814078"/>
          </a:xfrm>
          <a:custGeom>
            <a:avLst/>
            <a:gdLst/>
            <a:ahLst/>
            <a:cxnLst/>
            <a:rect r="r" b="b" t="t" l="l"/>
            <a:pathLst>
              <a:path h="814078" w="814078">
                <a:moveTo>
                  <a:pt x="0" y="0"/>
                </a:moveTo>
                <a:lnTo>
                  <a:pt x="814077" y="0"/>
                </a:lnTo>
                <a:lnTo>
                  <a:pt x="814077" y="814078"/>
                </a:lnTo>
                <a:lnTo>
                  <a:pt x="0" y="8140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-10797629">
            <a:off x="3504686" y="6382163"/>
            <a:ext cx="1523712" cy="1840644"/>
          </a:xfrm>
          <a:custGeom>
            <a:avLst/>
            <a:gdLst/>
            <a:ahLst/>
            <a:cxnLst/>
            <a:rect r="r" b="b" t="t" l="l"/>
            <a:pathLst>
              <a:path h="1840644" w="1523712">
                <a:moveTo>
                  <a:pt x="0" y="0"/>
                </a:moveTo>
                <a:lnTo>
                  <a:pt x="1523712" y="0"/>
                </a:lnTo>
                <a:lnTo>
                  <a:pt x="1523712" y="1840644"/>
                </a:lnTo>
                <a:lnTo>
                  <a:pt x="0" y="18406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3" id="13"/>
          <p:cNvGrpSpPr/>
          <p:nvPr/>
        </p:nvGrpSpPr>
        <p:grpSpPr>
          <a:xfrm rot="0">
            <a:off x="4031384" y="5751848"/>
            <a:ext cx="432613" cy="432613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63B1DB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3022710" y="4222253"/>
            <a:ext cx="2449961" cy="121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40"/>
              </a:lnSpc>
              <a:spcBef>
                <a:spcPct val="0"/>
              </a:spcBef>
            </a:pPr>
            <a:r>
              <a:rPr lang="en-US" sz="128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 Aliquam semper ipsum urna, nec cursus dolor dictum nec. Donec luctus mauris quis cursus dictum.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348967" y="3804687"/>
            <a:ext cx="1797446" cy="362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09"/>
              </a:lnSpc>
              <a:spcBef>
                <a:spcPct val="0"/>
              </a:spcBef>
            </a:pPr>
            <a:r>
              <a:rPr lang="en-US" b="true" sz="2273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February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3806767" y="7052409"/>
            <a:ext cx="919550" cy="931404"/>
          </a:xfrm>
          <a:custGeom>
            <a:avLst/>
            <a:gdLst/>
            <a:ahLst/>
            <a:cxnLst/>
            <a:rect r="r" b="b" t="t" l="l"/>
            <a:pathLst>
              <a:path h="931404" w="919550">
                <a:moveTo>
                  <a:pt x="0" y="0"/>
                </a:moveTo>
                <a:lnTo>
                  <a:pt x="919550" y="0"/>
                </a:lnTo>
                <a:lnTo>
                  <a:pt x="919550" y="931404"/>
                </a:lnTo>
                <a:lnTo>
                  <a:pt x="0" y="9314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5952240" y="3713503"/>
            <a:ext cx="1523712" cy="1840644"/>
          </a:xfrm>
          <a:custGeom>
            <a:avLst/>
            <a:gdLst/>
            <a:ahLst/>
            <a:cxnLst/>
            <a:rect r="r" b="b" t="t" l="l"/>
            <a:pathLst>
              <a:path h="1840644" w="1523712">
                <a:moveTo>
                  <a:pt x="0" y="0"/>
                </a:moveTo>
                <a:lnTo>
                  <a:pt x="1523712" y="0"/>
                </a:lnTo>
                <a:lnTo>
                  <a:pt x="1523712" y="1840644"/>
                </a:lnTo>
                <a:lnTo>
                  <a:pt x="0" y="18406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0" id="20"/>
          <p:cNvGrpSpPr/>
          <p:nvPr/>
        </p:nvGrpSpPr>
        <p:grpSpPr>
          <a:xfrm rot="0">
            <a:off x="6478937" y="5751323"/>
            <a:ext cx="432613" cy="432613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8ED7E8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5470263" y="6770103"/>
            <a:ext cx="2449961" cy="121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40"/>
              </a:lnSpc>
              <a:spcBef>
                <a:spcPct val="0"/>
              </a:spcBef>
            </a:pPr>
            <a:r>
              <a:rPr lang="en-US" sz="128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 Aliquam semper ipsum urna, nec cursus dolor dictum nec. Donec luctus mauris quis cursus dictum.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796520" y="6352537"/>
            <a:ext cx="1797446" cy="362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09"/>
              </a:lnSpc>
              <a:spcBef>
                <a:spcPct val="0"/>
              </a:spcBef>
            </a:pPr>
            <a:r>
              <a:rPr lang="en-US" b="true" sz="2273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March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-10797629">
            <a:off x="8402200" y="6381638"/>
            <a:ext cx="1523712" cy="1840644"/>
          </a:xfrm>
          <a:custGeom>
            <a:avLst/>
            <a:gdLst/>
            <a:ahLst/>
            <a:cxnLst/>
            <a:rect r="r" b="b" t="t" l="l"/>
            <a:pathLst>
              <a:path h="1840644" w="1523712">
                <a:moveTo>
                  <a:pt x="0" y="0"/>
                </a:moveTo>
                <a:lnTo>
                  <a:pt x="1523712" y="0"/>
                </a:lnTo>
                <a:lnTo>
                  <a:pt x="1523712" y="1840644"/>
                </a:lnTo>
                <a:lnTo>
                  <a:pt x="0" y="18406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6" id="26"/>
          <p:cNvGrpSpPr/>
          <p:nvPr/>
        </p:nvGrpSpPr>
        <p:grpSpPr>
          <a:xfrm rot="0">
            <a:off x="8928897" y="5751323"/>
            <a:ext cx="432613" cy="432613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91DFB1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7920223" y="4221728"/>
            <a:ext cx="2449961" cy="121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40"/>
              </a:lnSpc>
              <a:spcBef>
                <a:spcPct val="0"/>
              </a:spcBef>
            </a:pPr>
            <a:r>
              <a:rPr lang="en-US" sz="128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 Aliquam semper ipsum urna, nec cursus dolor dictum nec. Donec luctus mauris quis cursus dictum.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246481" y="3804162"/>
            <a:ext cx="1797446" cy="362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09"/>
              </a:lnSpc>
              <a:spcBef>
                <a:spcPct val="0"/>
              </a:spcBef>
            </a:pPr>
            <a:r>
              <a:rPr lang="en-US" b="true" sz="2273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April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0849753" y="3753152"/>
            <a:ext cx="1523712" cy="1840644"/>
          </a:xfrm>
          <a:custGeom>
            <a:avLst/>
            <a:gdLst/>
            <a:ahLst/>
            <a:cxnLst/>
            <a:rect r="r" b="b" t="t" l="l"/>
            <a:pathLst>
              <a:path h="1840644" w="1523712">
                <a:moveTo>
                  <a:pt x="0" y="0"/>
                </a:moveTo>
                <a:lnTo>
                  <a:pt x="1523712" y="0"/>
                </a:lnTo>
                <a:lnTo>
                  <a:pt x="1523712" y="1840645"/>
                </a:lnTo>
                <a:lnTo>
                  <a:pt x="0" y="184064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2" id="32"/>
          <p:cNvGrpSpPr/>
          <p:nvPr/>
        </p:nvGrpSpPr>
        <p:grpSpPr>
          <a:xfrm rot="0">
            <a:off x="11376450" y="5790973"/>
            <a:ext cx="432613" cy="432613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F8D389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0367777" y="6809753"/>
            <a:ext cx="2449961" cy="121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40"/>
              </a:lnSpc>
              <a:spcBef>
                <a:spcPct val="0"/>
              </a:spcBef>
            </a:pPr>
            <a:r>
              <a:rPr lang="en-US" sz="128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 Aliquam semper ipsum urna, nec cursus dolor dictum nec. Donec luctus mauris quis cursus dictum.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694034" y="6392187"/>
            <a:ext cx="1797446" cy="362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09"/>
              </a:lnSpc>
              <a:spcBef>
                <a:spcPct val="0"/>
              </a:spcBef>
            </a:pPr>
            <a:r>
              <a:rPr lang="en-US" b="true" sz="2273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May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-10797629">
            <a:off x="13299714" y="6421287"/>
            <a:ext cx="1523712" cy="1840644"/>
          </a:xfrm>
          <a:custGeom>
            <a:avLst/>
            <a:gdLst/>
            <a:ahLst/>
            <a:cxnLst/>
            <a:rect r="r" b="b" t="t" l="l"/>
            <a:pathLst>
              <a:path h="1840644" w="1523712">
                <a:moveTo>
                  <a:pt x="0" y="0"/>
                </a:moveTo>
                <a:lnTo>
                  <a:pt x="1523712" y="0"/>
                </a:lnTo>
                <a:lnTo>
                  <a:pt x="1523712" y="1840645"/>
                </a:lnTo>
                <a:lnTo>
                  <a:pt x="0" y="184064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8" id="38"/>
          <p:cNvGrpSpPr/>
          <p:nvPr/>
        </p:nvGrpSpPr>
        <p:grpSpPr>
          <a:xfrm rot="0">
            <a:off x="13826411" y="5790973"/>
            <a:ext cx="432613" cy="432613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F8B27C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2817737" y="4261378"/>
            <a:ext cx="2449961" cy="121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40"/>
              </a:lnSpc>
              <a:spcBef>
                <a:spcPct val="0"/>
              </a:spcBef>
            </a:pPr>
            <a:r>
              <a:rPr lang="en-US" sz="128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 Aliquam semper ipsum urna, nec cursus dolor dictum nec. Donec luctus mauris quis cursus dictum.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143994" y="3843812"/>
            <a:ext cx="1797446" cy="362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09"/>
              </a:lnSpc>
              <a:spcBef>
                <a:spcPct val="0"/>
              </a:spcBef>
            </a:pPr>
            <a:r>
              <a:rPr lang="en-US" b="true" sz="2273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June</a:t>
            </a:r>
          </a:p>
        </p:txBody>
      </p:sp>
      <p:sp>
        <p:nvSpPr>
          <p:cNvPr name="Freeform 43" id="43"/>
          <p:cNvSpPr/>
          <p:nvPr/>
        </p:nvSpPr>
        <p:spPr>
          <a:xfrm flipH="false" flipV="false" rot="0">
            <a:off x="6252990" y="3999860"/>
            <a:ext cx="922212" cy="922212"/>
          </a:xfrm>
          <a:custGeom>
            <a:avLst/>
            <a:gdLst/>
            <a:ahLst/>
            <a:cxnLst/>
            <a:rect r="r" b="b" t="t" l="l"/>
            <a:pathLst>
              <a:path h="922212" w="922212">
                <a:moveTo>
                  <a:pt x="0" y="0"/>
                </a:moveTo>
                <a:lnTo>
                  <a:pt x="922212" y="0"/>
                </a:lnTo>
                <a:lnTo>
                  <a:pt x="922212" y="922212"/>
                </a:lnTo>
                <a:lnTo>
                  <a:pt x="0" y="9222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4" id="44"/>
          <p:cNvSpPr/>
          <p:nvPr/>
        </p:nvSpPr>
        <p:spPr>
          <a:xfrm flipH="false" flipV="false" rot="0">
            <a:off x="11179809" y="4088849"/>
            <a:ext cx="833223" cy="833223"/>
          </a:xfrm>
          <a:custGeom>
            <a:avLst/>
            <a:gdLst/>
            <a:ahLst/>
            <a:cxnLst/>
            <a:rect r="r" b="b" t="t" l="l"/>
            <a:pathLst>
              <a:path h="833223" w="833223">
                <a:moveTo>
                  <a:pt x="0" y="0"/>
                </a:moveTo>
                <a:lnTo>
                  <a:pt x="833223" y="0"/>
                </a:lnTo>
                <a:lnTo>
                  <a:pt x="833223" y="833223"/>
                </a:lnTo>
                <a:lnTo>
                  <a:pt x="0" y="83322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5" id="45"/>
          <p:cNvSpPr/>
          <p:nvPr/>
        </p:nvSpPr>
        <p:spPr>
          <a:xfrm flipH="false" flipV="false" rot="0">
            <a:off x="8798224" y="7117386"/>
            <a:ext cx="743604" cy="743604"/>
          </a:xfrm>
          <a:custGeom>
            <a:avLst/>
            <a:gdLst/>
            <a:ahLst/>
            <a:cxnLst/>
            <a:rect r="r" b="b" t="t" l="l"/>
            <a:pathLst>
              <a:path h="743604" w="743604">
                <a:moveTo>
                  <a:pt x="0" y="0"/>
                </a:moveTo>
                <a:lnTo>
                  <a:pt x="743604" y="0"/>
                </a:lnTo>
                <a:lnTo>
                  <a:pt x="743604" y="743604"/>
                </a:lnTo>
                <a:lnTo>
                  <a:pt x="0" y="74360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6" id="46"/>
          <p:cNvSpPr/>
          <p:nvPr/>
        </p:nvSpPr>
        <p:spPr>
          <a:xfrm flipH="false" flipV="false" rot="0">
            <a:off x="13581290" y="7008909"/>
            <a:ext cx="960559" cy="960559"/>
          </a:xfrm>
          <a:custGeom>
            <a:avLst/>
            <a:gdLst/>
            <a:ahLst/>
            <a:cxnLst/>
            <a:rect r="r" b="b" t="t" l="l"/>
            <a:pathLst>
              <a:path h="960559" w="960559">
                <a:moveTo>
                  <a:pt x="0" y="0"/>
                </a:moveTo>
                <a:lnTo>
                  <a:pt x="960559" y="0"/>
                </a:lnTo>
                <a:lnTo>
                  <a:pt x="960559" y="960558"/>
                </a:lnTo>
                <a:lnTo>
                  <a:pt x="0" y="96055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7" id="47"/>
          <p:cNvSpPr/>
          <p:nvPr/>
        </p:nvSpPr>
        <p:spPr>
          <a:xfrm flipH="false" flipV="false" rot="0">
            <a:off x="15747267" y="3753152"/>
            <a:ext cx="1523712" cy="1840644"/>
          </a:xfrm>
          <a:custGeom>
            <a:avLst/>
            <a:gdLst/>
            <a:ahLst/>
            <a:cxnLst/>
            <a:rect r="r" b="b" t="t" l="l"/>
            <a:pathLst>
              <a:path h="1840644" w="1523712">
                <a:moveTo>
                  <a:pt x="0" y="0"/>
                </a:moveTo>
                <a:lnTo>
                  <a:pt x="1523712" y="0"/>
                </a:lnTo>
                <a:lnTo>
                  <a:pt x="1523712" y="1840645"/>
                </a:lnTo>
                <a:lnTo>
                  <a:pt x="0" y="1840645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8" id="48"/>
          <p:cNvGrpSpPr/>
          <p:nvPr/>
        </p:nvGrpSpPr>
        <p:grpSpPr>
          <a:xfrm rot="0">
            <a:off x="16273964" y="5790973"/>
            <a:ext cx="432613" cy="432613"/>
            <a:chOff x="0" y="0"/>
            <a:chExt cx="8128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FF8379"/>
              </a:solidFill>
              <a:prstDash val="solid"/>
              <a:miter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1" id="51"/>
          <p:cNvSpPr txBox="true"/>
          <p:nvPr/>
        </p:nvSpPr>
        <p:spPr>
          <a:xfrm rot="0">
            <a:off x="15265290" y="6809753"/>
            <a:ext cx="2449961" cy="121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40"/>
              </a:lnSpc>
              <a:spcBef>
                <a:spcPct val="0"/>
              </a:spcBef>
            </a:pPr>
            <a:r>
              <a:rPr lang="en-US" sz="128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 Aliquam semper ipsum urna, nec cursus dolor dictum nec. Donec luctus mauris quis cursus dictum.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5591548" y="6392187"/>
            <a:ext cx="1797446" cy="362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09"/>
              </a:lnSpc>
              <a:spcBef>
                <a:spcPct val="0"/>
              </a:spcBef>
            </a:pPr>
            <a:r>
              <a:rPr lang="en-US" b="true" sz="2273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July</a:t>
            </a:r>
          </a:p>
        </p:txBody>
      </p:sp>
      <p:sp>
        <p:nvSpPr>
          <p:cNvPr name="Freeform 53" id="53"/>
          <p:cNvSpPr/>
          <p:nvPr/>
        </p:nvSpPr>
        <p:spPr>
          <a:xfrm flipH="false" flipV="false" rot="0">
            <a:off x="16073659" y="4088849"/>
            <a:ext cx="833223" cy="833223"/>
          </a:xfrm>
          <a:custGeom>
            <a:avLst/>
            <a:gdLst/>
            <a:ahLst/>
            <a:cxnLst/>
            <a:rect r="r" b="b" t="t" l="l"/>
            <a:pathLst>
              <a:path h="833223" w="833223">
                <a:moveTo>
                  <a:pt x="0" y="0"/>
                </a:moveTo>
                <a:lnTo>
                  <a:pt x="833223" y="0"/>
                </a:lnTo>
                <a:lnTo>
                  <a:pt x="833223" y="833223"/>
                </a:lnTo>
                <a:lnTo>
                  <a:pt x="0" y="833223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815197" y="3825972"/>
            <a:ext cx="1140547" cy="2342919"/>
          </a:xfrm>
          <a:custGeom>
            <a:avLst/>
            <a:gdLst/>
            <a:ahLst/>
            <a:cxnLst/>
            <a:rect r="r" b="b" t="t" l="l"/>
            <a:pathLst>
              <a:path h="2342919" w="1140547">
                <a:moveTo>
                  <a:pt x="0" y="0"/>
                </a:moveTo>
                <a:lnTo>
                  <a:pt x="1140547" y="0"/>
                </a:lnTo>
                <a:lnTo>
                  <a:pt x="1140547" y="2342919"/>
                </a:lnTo>
                <a:lnTo>
                  <a:pt x="0" y="23429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542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5400000">
            <a:off x="1319378" y="4533684"/>
            <a:ext cx="2068041" cy="2068041"/>
          </a:xfrm>
          <a:custGeom>
            <a:avLst/>
            <a:gdLst/>
            <a:ahLst/>
            <a:cxnLst/>
            <a:rect r="r" b="b" t="t" l="l"/>
            <a:pathLst>
              <a:path h="2068041" w="2068041">
                <a:moveTo>
                  <a:pt x="0" y="0"/>
                </a:moveTo>
                <a:lnTo>
                  <a:pt x="2068041" y="0"/>
                </a:lnTo>
                <a:lnTo>
                  <a:pt x="2068041" y="2068041"/>
                </a:lnTo>
                <a:lnTo>
                  <a:pt x="0" y="20680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4" id="4"/>
          <p:cNvSpPr/>
          <p:nvPr/>
        </p:nvSpPr>
        <p:spPr>
          <a:xfrm>
            <a:off x="2385470" y="6601725"/>
            <a:ext cx="0" cy="525436"/>
          </a:xfrm>
          <a:prstGeom prst="line">
            <a:avLst/>
          </a:prstGeom>
          <a:ln cap="rnd" w="57150">
            <a:solidFill>
              <a:srgbClr val="9397D8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Freeform 5" id="5"/>
          <p:cNvSpPr/>
          <p:nvPr/>
        </p:nvSpPr>
        <p:spPr>
          <a:xfrm flipH="true" flipV="true" rot="-5400000">
            <a:off x="4129304" y="4966519"/>
            <a:ext cx="1140547" cy="2342919"/>
          </a:xfrm>
          <a:custGeom>
            <a:avLst/>
            <a:gdLst/>
            <a:ahLst/>
            <a:cxnLst/>
            <a:rect r="r" b="b" t="t" l="l"/>
            <a:pathLst>
              <a:path h="2342919" w="1140547">
                <a:moveTo>
                  <a:pt x="1140547" y="2342919"/>
                </a:moveTo>
                <a:lnTo>
                  <a:pt x="0" y="2342919"/>
                </a:lnTo>
                <a:lnTo>
                  <a:pt x="0" y="0"/>
                </a:lnTo>
                <a:lnTo>
                  <a:pt x="1140547" y="0"/>
                </a:lnTo>
                <a:lnTo>
                  <a:pt x="1140547" y="234291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0542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3665557" y="4533684"/>
            <a:ext cx="2068041" cy="2068041"/>
          </a:xfrm>
          <a:custGeom>
            <a:avLst/>
            <a:gdLst/>
            <a:ahLst/>
            <a:cxnLst/>
            <a:rect r="r" b="b" t="t" l="l"/>
            <a:pathLst>
              <a:path h="2068041" w="2068041">
                <a:moveTo>
                  <a:pt x="0" y="0"/>
                </a:moveTo>
                <a:lnTo>
                  <a:pt x="2068041" y="0"/>
                </a:lnTo>
                <a:lnTo>
                  <a:pt x="2068041" y="2068041"/>
                </a:lnTo>
                <a:lnTo>
                  <a:pt x="0" y="20680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7" id="7"/>
          <p:cNvSpPr/>
          <p:nvPr/>
        </p:nvSpPr>
        <p:spPr>
          <a:xfrm flipH="true" flipV="true">
            <a:off x="4665122" y="4008049"/>
            <a:ext cx="3614" cy="525424"/>
          </a:xfrm>
          <a:prstGeom prst="line">
            <a:avLst/>
          </a:prstGeom>
          <a:ln cap="rnd" w="57150">
            <a:solidFill>
              <a:srgbClr val="62B0D9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Freeform 8" id="8"/>
          <p:cNvSpPr/>
          <p:nvPr/>
        </p:nvSpPr>
        <p:spPr>
          <a:xfrm flipH="false" flipV="false" rot="-5400000">
            <a:off x="6438920" y="3826071"/>
            <a:ext cx="1140547" cy="2342919"/>
          </a:xfrm>
          <a:custGeom>
            <a:avLst/>
            <a:gdLst/>
            <a:ahLst/>
            <a:cxnLst/>
            <a:rect r="r" b="b" t="t" l="l"/>
            <a:pathLst>
              <a:path h="2342919" w="1140547">
                <a:moveTo>
                  <a:pt x="0" y="0"/>
                </a:moveTo>
                <a:lnTo>
                  <a:pt x="1140547" y="0"/>
                </a:lnTo>
                <a:lnTo>
                  <a:pt x="1140547" y="2342919"/>
                </a:lnTo>
                <a:lnTo>
                  <a:pt x="0" y="23429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0542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-5400000">
            <a:off x="5943101" y="4533783"/>
            <a:ext cx="2068041" cy="2068041"/>
          </a:xfrm>
          <a:custGeom>
            <a:avLst/>
            <a:gdLst/>
            <a:ahLst/>
            <a:cxnLst/>
            <a:rect r="r" b="b" t="t" l="l"/>
            <a:pathLst>
              <a:path h="2068041" w="2068041">
                <a:moveTo>
                  <a:pt x="0" y="0"/>
                </a:moveTo>
                <a:lnTo>
                  <a:pt x="2068041" y="0"/>
                </a:lnTo>
                <a:lnTo>
                  <a:pt x="2068041" y="2068041"/>
                </a:lnTo>
                <a:lnTo>
                  <a:pt x="0" y="20680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10" id="10"/>
          <p:cNvSpPr/>
          <p:nvPr/>
        </p:nvSpPr>
        <p:spPr>
          <a:xfrm>
            <a:off x="7009193" y="6601824"/>
            <a:ext cx="0" cy="525436"/>
          </a:xfrm>
          <a:prstGeom prst="line">
            <a:avLst/>
          </a:prstGeom>
          <a:ln cap="rnd" w="57150">
            <a:solidFill>
              <a:srgbClr val="8ED7E8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Freeform 11" id="11"/>
          <p:cNvSpPr/>
          <p:nvPr/>
        </p:nvSpPr>
        <p:spPr>
          <a:xfrm flipH="true" flipV="true" rot="-5400000">
            <a:off x="8753027" y="4966618"/>
            <a:ext cx="1140547" cy="2342919"/>
          </a:xfrm>
          <a:custGeom>
            <a:avLst/>
            <a:gdLst/>
            <a:ahLst/>
            <a:cxnLst/>
            <a:rect r="r" b="b" t="t" l="l"/>
            <a:pathLst>
              <a:path h="2342919" w="1140547">
                <a:moveTo>
                  <a:pt x="1140547" y="2342919"/>
                </a:moveTo>
                <a:lnTo>
                  <a:pt x="0" y="2342919"/>
                </a:lnTo>
                <a:lnTo>
                  <a:pt x="0" y="0"/>
                </a:lnTo>
                <a:lnTo>
                  <a:pt x="1140547" y="0"/>
                </a:lnTo>
                <a:lnTo>
                  <a:pt x="1140547" y="2342919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0542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-5400000">
            <a:off x="8289280" y="4533783"/>
            <a:ext cx="2068041" cy="2068041"/>
          </a:xfrm>
          <a:custGeom>
            <a:avLst/>
            <a:gdLst/>
            <a:ahLst/>
            <a:cxnLst/>
            <a:rect r="r" b="b" t="t" l="l"/>
            <a:pathLst>
              <a:path h="2068041" w="2068041">
                <a:moveTo>
                  <a:pt x="0" y="0"/>
                </a:moveTo>
                <a:lnTo>
                  <a:pt x="2068041" y="0"/>
                </a:lnTo>
                <a:lnTo>
                  <a:pt x="2068041" y="2068041"/>
                </a:lnTo>
                <a:lnTo>
                  <a:pt x="0" y="20680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13" id="13"/>
          <p:cNvSpPr/>
          <p:nvPr/>
        </p:nvSpPr>
        <p:spPr>
          <a:xfrm flipH="true" flipV="true">
            <a:off x="9288845" y="4008148"/>
            <a:ext cx="3614" cy="525424"/>
          </a:xfrm>
          <a:prstGeom prst="line">
            <a:avLst/>
          </a:prstGeom>
          <a:ln cap="rnd" w="57150">
            <a:solidFill>
              <a:srgbClr val="91DFB1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Freeform 14" id="14"/>
          <p:cNvSpPr/>
          <p:nvPr/>
        </p:nvSpPr>
        <p:spPr>
          <a:xfrm flipH="false" flipV="false" rot="-5400000">
            <a:off x="11066454" y="3826071"/>
            <a:ext cx="1140547" cy="2342919"/>
          </a:xfrm>
          <a:custGeom>
            <a:avLst/>
            <a:gdLst/>
            <a:ahLst/>
            <a:cxnLst/>
            <a:rect r="r" b="b" t="t" l="l"/>
            <a:pathLst>
              <a:path h="2342919" w="1140547">
                <a:moveTo>
                  <a:pt x="0" y="0"/>
                </a:moveTo>
                <a:lnTo>
                  <a:pt x="1140547" y="0"/>
                </a:lnTo>
                <a:lnTo>
                  <a:pt x="1140547" y="2342919"/>
                </a:lnTo>
                <a:lnTo>
                  <a:pt x="0" y="23429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10542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-5400000">
            <a:off x="10570635" y="4533783"/>
            <a:ext cx="2068041" cy="2068041"/>
          </a:xfrm>
          <a:custGeom>
            <a:avLst/>
            <a:gdLst/>
            <a:ahLst/>
            <a:cxnLst/>
            <a:rect r="r" b="b" t="t" l="l"/>
            <a:pathLst>
              <a:path h="2068041" w="2068041">
                <a:moveTo>
                  <a:pt x="0" y="0"/>
                </a:moveTo>
                <a:lnTo>
                  <a:pt x="2068041" y="0"/>
                </a:lnTo>
                <a:lnTo>
                  <a:pt x="2068041" y="2068041"/>
                </a:lnTo>
                <a:lnTo>
                  <a:pt x="0" y="20680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16" id="16"/>
          <p:cNvSpPr/>
          <p:nvPr/>
        </p:nvSpPr>
        <p:spPr>
          <a:xfrm>
            <a:off x="11636728" y="6601824"/>
            <a:ext cx="0" cy="525436"/>
          </a:xfrm>
          <a:prstGeom prst="line">
            <a:avLst/>
          </a:prstGeom>
          <a:ln cap="rnd" w="57150">
            <a:solidFill>
              <a:srgbClr val="F8D389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Freeform 17" id="17"/>
          <p:cNvSpPr/>
          <p:nvPr/>
        </p:nvSpPr>
        <p:spPr>
          <a:xfrm flipH="true" flipV="true" rot="-5400000">
            <a:off x="13374533" y="4966519"/>
            <a:ext cx="1140547" cy="2342919"/>
          </a:xfrm>
          <a:custGeom>
            <a:avLst/>
            <a:gdLst/>
            <a:ahLst/>
            <a:cxnLst/>
            <a:rect r="r" b="b" t="t" l="l"/>
            <a:pathLst>
              <a:path h="2342919" w="1140547">
                <a:moveTo>
                  <a:pt x="1140547" y="2342919"/>
                </a:moveTo>
                <a:lnTo>
                  <a:pt x="0" y="2342919"/>
                </a:lnTo>
                <a:lnTo>
                  <a:pt x="0" y="0"/>
                </a:lnTo>
                <a:lnTo>
                  <a:pt x="1140547" y="0"/>
                </a:lnTo>
                <a:lnTo>
                  <a:pt x="1140547" y="2342919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-10542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-5400000">
            <a:off x="12910786" y="4533684"/>
            <a:ext cx="2068041" cy="2068041"/>
          </a:xfrm>
          <a:custGeom>
            <a:avLst/>
            <a:gdLst/>
            <a:ahLst/>
            <a:cxnLst/>
            <a:rect r="r" b="b" t="t" l="l"/>
            <a:pathLst>
              <a:path h="2068041" w="2068041">
                <a:moveTo>
                  <a:pt x="0" y="0"/>
                </a:moveTo>
                <a:lnTo>
                  <a:pt x="2068041" y="0"/>
                </a:lnTo>
                <a:lnTo>
                  <a:pt x="2068041" y="2068041"/>
                </a:lnTo>
                <a:lnTo>
                  <a:pt x="0" y="20680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19" id="19"/>
          <p:cNvSpPr/>
          <p:nvPr/>
        </p:nvSpPr>
        <p:spPr>
          <a:xfrm flipH="true" flipV="true">
            <a:off x="13910352" y="4008049"/>
            <a:ext cx="3614" cy="525424"/>
          </a:xfrm>
          <a:prstGeom prst="line">
            <a:avLst/>
          </a:prstGeom>
          <a:ln cap="rnd" w="57150">
            <a:solidFill>
              <a:srgbClr val="F8B27C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13487158" y="5046685"/>
            <a:ext cx="857162" cy="1091294"/>
          </a:xfrm>
          <a:custGeom>
            <a:avLst/>
            <a:gdLst/>
            <a:ahLst/>
            <a:cxnLst/>
            <a:rect r="r" b="b" t="t" l="l"/>
            <a:pathLst>
              <a:path h="1091294" w="857162">
                <a:moveTo>
                  <a:pt x="0" y="0"/>
                </a:moveTo>
                <a:lnTo>
                  <a:pt x="857162" y="0"/>
                </a:lnTo>
                <a:lnTo>
                  <a:pt x="857162" y="1091293"/>
                </a:lnTo>
                <a:lnTo>
                  <a:pt x="0" y="109129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-5400000">
            <a:off x="15690116" y="3826071"/>
            <a:ext cx="1140547" cy="2342919"/>
          </a:xfrm>
          <a:custGeom>
            <a:avLst/>
            <a:gdLst/>
            <a:ahLst/>
            <a:cxnLst/>
            <a:rect r="r" b="b" t="t" l="l"/>
            <a:pathLst>
              <a:path h="2342919" w="1140547">
                <a:moveTo>
                  <a:pt x="0" y="0"/>
                </a:moveTo>
                <a:lnTo>
                  <a:pt x="1140547" y="0"/>
                </a:lnTo>
                <a:lnTo>
                  <a:pt x="1140547" y="2342919"/>
                </a:lnTo>
                <a:lnTo>
                  <a:pt x="0" y="234291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-10542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-5400000">
            <a:off x="15194297" y="4533783"/>
            <a:ext cx="2068041" cy="2068041"/>
          </a:xfrm>
          <a:custGeom>
            <a:avLst/>
            <a:gdLst/>
            <a:ahLst/>
            <a:cxnLst/>
            <a:rect r="r" b="b" t="t" l="l"/>
            <a:pathLst>
              <a:path h="2068041" w="2068041">
                <a:moveTo>
                  <a:pt x="0" y="0"/>
                </a:moveTo>
                <a:lnTo>
                  <a:pt x="2068041" y="0"/>
                </a:lnTo>
                <a:lnTo>
                  <a:pt x="2068041" y="2068041"/>
                </a:lnTo>
                <a:lnTo>
                  <a:pt x="0" y="20680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23" id="23"/>
          <p:cNvSpPr/>
          <p:nvPr/>
        </p:nvSpPr>
        <p:spPr>
          <a:xfrm>
            <a:off x="16260390" y="6601824"/>
            <a:ext cx="0" cy="525436"/>
          </a:xfrm>
          <a:prstGeom prst="line">
            <a:avLst/>
          </a:prstGeom>
          <a:ln cap="rnd" w="57150">
            <a:solidFill>
              <a:srgbClr val="FF8379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8859624" y="5089675"/>
            <a:ext cx="876396" cy="876396"/>
          </a:xfrm>
          <a:custGeom>
            <a:avLst/>
            <a:gdLst/>
            <a:ahLst/>
            <a:cxnLst/>
            <a:rect r="r" b="b" t="t" l="l"/>
            <a:pathLst>
              <a:path h="876396" w="876396">
                <a:moveTo>
                  <a:pt x="0" y="0"/>
                </a:moveTo>
                <a:lnTo>
                  <a:pt x="876396" y="0"/>
                </a:lnTo>
                <a:lnTo>
                  <a:pt x="876396" y="876397"/>
                </a:lnTo>
                <a:lnTo>
                  <a:pt x="0" y="87639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1894674" y="5175700"/>
            <a:ext cx="917449" cy="861255"/>
          </a:xfrm>
          <a:custGeom>
            <a:avLst/>
            <a:gdLst/>
            <a:ahLst/>
            <a:cxnLst/>
            <a:rect r="r" b="b" t="t" l="l"/>
            <a:pathLst>
              <a:path h="861255" w="917449">
                <a:moveTo>
                  <a:pt x="0" y="0"/>
                </a:moveTo>
                <a:lnTo>
                  <a:pt x="917449" y="0"/>
                </a:lnTo>
                <a:lnTo>
                  <a:pt x="917449" y="861255"/>
                </a:lnTo>
                <a:lnTo>
                  <a:pt x="0" y="8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4179649" y="5046685"/>
            <a:ext cx="974560" cy="962378"/>
          </a:xfrm>
          <a:custGeom>
            <a:avLst/>
            <a:gdLst/>
            <a:ahLst/>
            <a:cxnLst/>
            <a:rect r="r" b="b" t="t" l="l"/>
            <a:pathLst>
              <a:path h="962378" w="974560">
                <a:moveTo>
                  <a:pt x="0" y="0"/>
                </a:moveTo>
                <a:lnTo>
                  <a:pt x="974560" y="0"/>
                </a:lnTo>
                <a:lnTo>
                  <a:pt x="974560" y="962377"/>
                </a:lnTo>
                <a:lnTo>
                  <a:pt x="0" y="96237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6421048" y="5046685"/>
            <a:ext cx="1005946" cy="1007778"/>
          </a:xfrm>
          <a:custGeom>
            <a:avLst/>
            <a:gdLst/>
            <a:ahLst/>
            <a:cxnLst/>
            <a:rect r="r" b="b" t="t" l="l"/>
            <a:pathLst>
              <a:path h="1007778" w="1005946">
                <a:moveTo>
                  <a:pt x="0" y="0"/>
                </a:moveTo>
                <a:lnTo>
                  <a:pt x="1005946" y="0"/>
                </a:lnTo>
                <a:lnTo>
                  <a:pt x="1005946" y="1007777"/>
                </a:lnTo>
                <a:lnTo>
                  <a:pt x="0" y="1007777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15691090" y="5009784"/>
            <a:ext cx="1083549" cy="1081579"/>
          </a:xfrm>
          <a:custGeom>
            <a:avLst/>
            <a:gdLst/>
            <a:ahLst/>
            <a:cxnLst/>
            <a:rect r="r" b="b" t="t" l="l"/>
            <a:pathLst>
              <a:path h="1081579" w="1083549">
                <a:moveTo>
                  <a:pt x="0" y="0"/>
                </a:moveTo>
                <a:lnTo>
                  <a:pt x="1083548" y="0"/>
                </a:lnTo>
                <a:lnTo>
                  <a:pt x="1083548" y="1081579"/>
                </a:lnTo>
                <a:lnTo>
                  <a:pt x="0" y="1081579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9" id="29"/>
          <p:cNvSpPr/>
          <p:nvPr/>
        </p:nvSpPr>
        <p:spPr>
          <a:xfrm flipH="false" flipV="false" rot="0">
            <a:off x="11131912" y="5129037"/>
            <a:ext cx="1016256" cy="1016256"/>
          </a:xfrm>
          <a:custGeom>
            <a:avLst/>
            <a:gdLst/>
            <a:ahLst/>
            <a:cxnLst/>
            <a:rect r="r" b="b" t="t" l="l"/>
            <a:pathLst>
              <a:path h="1016256" w="1016256">
                <a:moveTo>
                  <a:pt x="0" y="0"/>
                </a:moveTo>
                <a:lnTo>
                  <a:pt x="1016256" y="0"/>
                </a:lnTo>
                <a:lnTo>
                  <a:pt x="1016256" y="1016256"/>
                </a:lnTo>
                <a:lnTo>
                  <a:pt x="0" y="1016256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0" id="30"/>
          <p:cNvSpPr txBox="true"/>
          <p:nvPr/>
        </p:nvSpPr>
        <p:spPr>
          <a:xfrm rot="0">
            <a:off x="3496531" y="1173857"/>
            <a:ext cx="11294937" cy="86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73"/>
              </a:lnSpc>
            </a:pPr>
            <a:r>
              <a:rPr lang="en-US" b="true" sz="5052" spc="308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STAGES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28417" y="7218215"/>
            <a:ext cx="2314107" cy="321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23"/>
              </a:lnSpc>
              <a:spcBef>
                <a:spcPct val="0"/>
              </a:spcBef>
            </a:pPr>
            <a:r>
              <a:rPr lang="en-US" sz="2049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Information</a:t>
            </a:r>
            <a:r>
              <a:rPr lang="en-US" sz="2049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507316" y="2617156"/>
            <a:ext cx="2314107" cy="321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23"/>
              </a:lnSpc>
              <a:spcBef>
                <a:spcPct val="0"/>
              </a:spcBef>
            </a:pPr>
            <a:r>
              <a:rPr lang="en-US" sz="2049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Planning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895052" y="7218215"/>
            <a:ext cx="2314107" cy="321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23"/>
              </a:lnSpc>
              <a:spcBef>
                <a:spcPct val="0"/>
              </a:spcBef>
            </a:pPr>
            <a:r>
              <a:rPr lang="en-US" sz="2049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Priority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173951" y="2617156"/>
            <a:ext cx="2314107" cy="321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23"/>
              </a:lnSpc>
              <a:spcBef>
                <a:spcPct val="0"/>
              </a:spcBef>
            </a:pPr>
            <a:r>
              <a:rPr lang="en-US" sz="2049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Monitoring</a:t>
            </a:r>
            <a:r>
              <a:rPr lang="en-US" sz="2049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494760" y="7259611"/>
            <a:ext cx="2314107" cy="321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23"/>
              </a:lnSpc>
              <a:spcBef>
                <a:spcPct val="0"/>
              </a:spcBef>
            </a:pPr>
            <a:r>
              <a:rPr lang="en-US" sz="2049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Prepare</a:t>
            </a:r>
            <a:r>
              <a:rPr lang="en-US" sz="2049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773659" y="2658553"/>
            <a:ext cx="2314107" cy="321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23"/>
              </a:lnSpc>
              <a:spcBef>
                <a:spcPct val="0"/>
              </a:spcBef>
            </a:pPr>
            <a:r>
              <a:rPr lang="en-US" sz="2049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Manage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5152967" y="7219681"/>
            <a:ext cx="2314107" cy="321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23"/>
              </a:lnSpc>
              <a:spcBef>
                <a:spcPct val="0"/>
              </a:spcBef>
            </a:pPr>
            <a:r>
              <a:rPr lang="en-US" sz="2049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Execution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28700" y="7640115"/>
            <a:ext cx="2658489" cy="1403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67"/>
              </a:lnSpc>
              <a:spcBef>
                <a:spcPct val="0"/>
              </a:spcBef>
            </a:pPr>
            <a:r>
              <a:rPr lang="en-US" sz="1459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 Aliquam semper ipsum urna, nec cursus dolor dictum nec. Donec luctus mauris quis cursus.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647877" y="7640115"/>
            <a:ext cx="2658489" cy="1403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67"/>
              </a:lnSpc>
              <a:spcBef>
                <a:spcPct val="0"/>
              </a:spcBef>
            </a:pPr>
            <a:r>
              <a:rPr lang="en-US" sz="1459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 Aliquam semper ipsum urna, nec cursus dolor dictum nec. Donec luctus mauris quis cursus.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357321" y="7640115"/>
            <a:ext cx="2658489" cy="1403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67"/>
              </a:lnSpc>
              <a:spcBef>
                <a:spcPct val="0"/>
              </a:spcBef>
            </a:pPr>
            <a:r>
              <a:rPr lang="en-US" sz="1459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 Aliquam semper ipsum urna, nec cursus dolor dictum nec. Donec luctus mauris quis cursus.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976498" y="7640115"/>
            <a:ext cx="2658489" cy="1403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67"/>
              </a:lnSpc>
              <a:spcBef>
                <a:spcPct val="0"/>
              </a:spcBef>
            </a:pPr>
            <a:r>
              <a:rPr lang="en-US" sz="1459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 Aliquam semper ipsum urna, nec cursus dolor dictum nec. Donec luctus mauris quis cursus.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812123" y="3001605"/>
            <a:ext cx="3749683" cy="1168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67"/>
              </a:lnSpc>
              <a:spcBef>
                <a:spcPct val="0"/>
              </a:spcBef>
            </a:pPr>
            <a:r>
              <a:rPr lang="en-US" sz="1459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 Aliquam semper ipsum urna, nec cursus dolor dictum nec. Donec luctus mauris quis cursus.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333092" y="3001605"/>
            <a:ext cx="3749683" cy="1168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67"/>
              </a:lnSpc>
              <a:spcBef>
                <a:spcPct val="0"/>
              </a:spcBef>
            </a:pPr>
            <a:r>
              <a:rPr lang="en-US" sz="1459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 Aliquam semper ipsum urna, nec cursus dolor dictum nec. Donec luctus mauris quis cursus.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853498" y="3022303"/>
            <a:ext cx="3749683" cy="1168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67"/>
              </a:lnSpc>
              <a:spcBef>
                <a:spcPct val="0"/>
              </a:spcBef>
            </a:pPr>
            <a:r>
              <a:rPr lang="en-US" sz="1459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 Aliquam semper ipsum urna, nec cursus dolor dictum nec. Donec luctus mauris quis cursus.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206965"/>
            <a:ext cx="5517396" cy="1757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73"/>
              </a:lnSpc>
            </a:pPr>
            <a:r>
              <a:rPr lang="en-US" b="true" sz="5052" spc="308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PROJECT DETAILS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467859"/>
            <a:ext cx="6797218" cy="1470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6541" indent="-228271" lvl="1">
              <a:lnSpc>
                <a:spcPts val="2960"/>
              </a:lnSpc>
              <a:buFont typeface="Arial"/>
              <a:buChar char="•"/>
            </a:pPr>
            <a:r>
              <a:rPr lang="en-US" sz="2114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 Aliquam semper ipsum urna, nec cursus dolor dictum nec. Donec luctus mauris quis cursus.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8526581" y="4369382"/>
            <a:ext cx="3722013" cy="1070079"/>
          </a:xfrm>
          <a:custGeom>
            <a:avLst/>
            <a:gdLst/>
            <a:ahLst/>
            <a:cxnLst/>
            <a:rect r="r" b="b" t="t" l="l"/>
            <a:pathLst>
              <a:path h="1070079" w="3722013">
                <a:moveTo>
                  <a:pt x="0" y="0"/>
                </a:moveTo>
                <a:lnTo>
                  <a:pt x="3722013" y="0"/>
                </a:lnTo>
                <a:lnTo>
                  <a:pt x="3722013" y="1070078"/>
                </a:lnTo>
                <a:lnTo>
                  <a:pt x="0" y="1070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5400000">
            <a:off x="8929436" y="1682699"/>
            <a:ext cx="2988723" cy="3673200"/>
            <a:chOff x="0" y="0"/>
            <a:chExt cx="2779314" cy="341583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79314" cy="3415832"/>
            </a:xfrm>
            <a:custGeom>
              <a:avLst/>
              <a:gdLst/>
              <a:ahLst/>
              <a:cxnLst/>
              <a:rect r="r" b="b" t="t" l="l"/>
              <a:pathLst>
                <a:path h="3415832" w="2779314">
                  <a:moveTo>
                    <a:pt x="80302" y="0"/>
                  </a:moveTo>
                  <a:lnTo>
                    <a:pt x="2699012" y="0"/>
                  </a:lnTo>
                  <a:cubicBezTo>
                    <a:pt x="2720310" y="0"/>
                    <a:pt x="2740735" y="8460"/>
                    <a:pt x="2755794" y="23520"/>
                  </a:cubicBezTo>
                  <a:cubicBezTo>
                    <a:pt x="2770854" y="38579"/>
                    <a:pt x="2779314" y="59004"/>
                    <a:pt x="2779314" y="80302"/>
                  </a:cubicBezTo>
                  <a:lnTo>
                    <a:pt x="2779314" y="3335530"/>
                  </a:lnTo>
                  <a:cubicBezTo>
                    <a:pt x="2779314" y="3356827"/>
                    <a:pt x="2770854" y="3377252"/>
                    <a:pt x="2755794" y="3392312"/>
                  </a:cubicBezTo>
                  <a:cubicBezTo>
                    <a:pt x="2740735" y="3407371"/>
                    <a:pt x="2720310" y="3415832"/>
                    <a:pt x="2699012" y="3415832"/>
                  </a:cubicBezTo>
                  <a:lnTo>
                    <a:pt x="80302" y="3415832"/>
                  </a:lnTo>
                  <a:cubicBezTo>
                    <a:pt x="59004" y="3415832"/>
                    <a:pt x="38579" y="3407371"/>
                    <a:pt x="23520" y="3392312"/>
                  </a:cubicBezTo>
                  <a:cubicBezTo>
                    <a:pt x="8460" y="3377252"/>
                    <a:pt x="0" y="3356827"/>
                    <a:pt x="0" y="3335530"/>
                  </a:cubicBezTo>
                  <a:lnTo>
                    <a:pt x="0" y="80302"/>
                  </a:lnTo>
                  <a:cubicBezTo>
                    <a:pt x="0" y="59004"/>
                    <a:pt x="8460" y="38579"/>
                    <a:pt x="23520" y="23520"/>
                  </a:cubicBezTo>
                  <a:cubicBezTo>
                    <a:pt x="38579" y="8460"/>
                    <a:pt x="59004" y="0"/>
                    <a:pt x="80302" y="0"/>
                  </a:cubicBezTo>
                  <a:close/>
                </a:path>
              </a:pathLst>
            </a:custGeom>
            <a:solidFill>
              <a:srgbClr val="FFFFFF"/>
            </a:solidFill>
            <a:ln w="114300" cap="rnd">
              <a:solidFill>
                <a:srgbClr val="FF8379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79314" cy="34539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863064" y="1872739"/>
            <a:ext cx="3121468" cy="732126"/>
          </a:xfrm>
          <a:custGeom>
            <a:avLst/>
            <a:gdLst/>
            <a:ahLst/>
            <a:cxnLst/>
            <a:rect r="r" b="b" t="t" l="l"/>
            <a:pathLst>
              <a:path h="732126" w="3121468">
                <a:moveTo>
                  <a:pt x="0" y="0"/>
                </a:moveTo>
                <a:lnTo>
                  <a:pt x="3121468" y="0"/>
                </a:lnTo>
                <a:lnTo>
                  <a:pt x="3121468" y="732126"/>
                </a:lnTo>
                <a:lnTo>
                  <a:pt x="0" y="732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043889" y="3173865"/>
            <a:ext cx="2759818" cy="1465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38"/>
              </a:lnSpc>
              <a:spcBef>
                <a:spcPct val="0"/>
              </a:spcBef>
            </a:pPr>
            <a:r>
              <a:rPr lang="en-US" sz="1514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 Aliquam semper ipsum urna, nec cursus dolor dictum nec. Donec luctus mauris quis cursus.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58080" y="2698205"/>
            <a:ext cx="2859016" cy="285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95"/>
              </a:lnSpc>
              <a:spcBef>
                <a:spcPct val="0"/>
              </a:spcBef>
            </a:pPr>
            <a:r>
              <a:rPr lang="en-US" b="true" sz="1871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SCOPE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124671"/>
            <a:ext cx="6567637" cy="1470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6541" indent="-228271" lvl="1">
              <a:lnSpc>
                <a:spcPts val="2960"/>
              </a:lnSpc>
              <a:buFont typeface="Arial"/>
              <a:buChar char="•"/>
            </a:pPr>
            <a:r>
              <a:rPr lang="en-US" sz="2114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 Aliquam semper ipsum urna, nec cursus dolor dictum nec. Donec luctus mauris quis cursus.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10800000">
            <a:off x="12582224" y="4369382"/>
            <a:ext cx="3722013" cy="1070079"/>
          </a:xfrm>
          <a:custGeom>
            <a:avLst/>
            <a:gdLst/>
            <a:ahLst/>
            <a:cxnLst/>
            <a:rect r="r" b="b" t="t" l="l"/>
            <a:pathLst>
              <a:path h="1070079" w="3722013">
                <a:moveTo>
                  <a:pt x="0" y="0"/>
                </a:moveTo>
                <a:lnTo>
                  <a:pt x="3722013" y="0"/>
                </a:lnTo>
                <a:lnTo>
                  <a:pt x="3722013" y="1070078"/>
                </a:lnTo>
                <a:lnTo>
                  <a:pt x="0" y="1070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5400000">
            <a:off x="12985079" y="1682699"/>
            <a:ext cx="2988723" cy="3673200"/>
            <a:chOff x="0" y="0"/>
            <a:chExt cx="2779314" cy="341583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779314" cy="3415832"/>
            </a:xfrm>
            <a:custGeom>
              <a:avLst/>
              <a:gdLst/>
              <a:ahLst/>
              <a:cxnLst/>
              <a:rect r="r" b="b" t="t" l="l"/>
              <a:pathLst>
                <a:path h="3415832" w="2779314">
                  <a:moveTo>
                    <a:pt x="80302" y="0"/>
                  </a:moveTo>
                  <a:lnTo>
                    <a:pt x="2699012" y="0"/>
                  </a:lnTo>
                  <a:cubicBezTo>
                    <a:pt x="2720310" y="0"/>
                    <a:pt x="2740735" y="8460"/>
                    <a:pt x="2755794" y="23520"/>
                  </a:cubicBezTo>
                  <a:cubicBezTo>
                    <a:pt x="2770854" y="38579"/>
                    <a:pt x="2779314" y="59004"/>
                    <a:pt x="2779314" y="80302"/>
                  </a:cubicBezTo>
                  <a:lnTo>
                    <a:pt x="2779314" y="3335530"/>
                  </a:lnTo>
                  <a:cubicBezTo>
                    <a:pt x="2779314" y="3356827"/>
                    <a:pt x="2770854" y="3377252"/>
                    <a:pt x="2755794" y="3392312"/>
                  </a:cubicBezTo>
                  <a:cubicBezTo>
                    <a:pt x="2740735" y="3407371"/>
                    <a:pt x="2720310" y="3415832"/>
                    <a:pt x="2699012" y="3415832"/>
                  </a:cubicBezTo>
                  <a:lnTo>
                    <a:pt x="80302" y="3415832"/>
                  </a:lnTo>
                  <a:cubicBezTo>
                    <a:pt x="59004" y="3415832"/>
                    <a:pt x="38579" y="3407371"/>
                    <a:pt x="23520" y="3392312"/>
                  </a:cubicBezTo>
                  <a:cubicBezTo>
                    <a:pt x="8460" y="3377252"/>
                    <a:pt x="0" y="3356827"/>
                    <a:pt x="0" y="3335530"/>
                  </a:cubicBezTo>
                  <a:lnTo>
                    <a:pt x="0" y="80302"/>
                  </a:lnTo>
                  <a:cubicBezTo>
                    <a:pt x="0" y="59004"/>
                    <a:pt x="8460" y="38579"/>
                    <a:pt x="23520" y="23520"/>
                  </a:cubicBezTo>
                  <a:cubicBezTo>
                    <a:pt x="38579" y="8460"/>
                    <a:pt x="59004" y="0"/>
                    <a:pt x="80302" y="0"/>
                  </a:cubicBezTo>
                  <a:close/>
                </a:path>
              </a:pathLst>
            </a:custGeom>
            <a:solidFill>
              <a:srgbClr val="FFFFFF"/>
            </a:solidFill>
            <a:ln w="114300" cap="rnd">
              <a:solidFill>
                <a:srgbClr val="8ED7E8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779314" cy="34539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2918706" y="1872739"/>
            <a:ext cx="3121468" cy="732126"/>
          </a:xfrm>
          <a:custGeom>
            <a:avLst/>
            <a:gdLst/>
            <a:ahLst/>
            <a:cxnLst/>
            <a:rect r="r" b="b" t="t" l="l"/>
            <a:pathLst>
              <a:path h="732126" w="3121468">
                <a:moveTo>
                  <a:pt x="0" y="0"/>
                </a:moveTo>
                <a:lnTo>
                  <a:pt x="3121469" y="0"/>
                </a:lnTo>
                <a:lnTo>
                  <a:pt x="3121469" y="732126"/>
                </a:lnTo>
                <a:lnTo>
                  <a:pt x="0" y="7321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3099532" y="3173865"/>
            <a:ext cx="2759818" cy="1465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38"/>
              </a:lnSpc>
              <a:spcBef>
                <a:spcPct val="0"/>
              </a:spcBef>
            </a:pPr>
            <a:r>
              <a:rPr lang="en-US" sz="1514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 Aliquam semper ipsum urna, nec cursus dolor dictum nec. Donec luctus mauris quis cursus.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13722" y="2698205"/>
            <a:ext cx="2859016" cy="285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95"/>
              </a:lnSpc>
              <a:spcBef>
                <a:spcPct val="0"/>
              </a:spcBef>
            </a:pPr>
            <a:r>
              <a:rPr lang="en-US" b="true" sz="1871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SCHEDULE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-10800000">
            <a:off x="8526581" y="7936103"/>
            <a:ext cx="3722013" cy="1070079"/>
          </a:xfrm>
          <a:custGeom>
            <a:avLst/>
            <a:gdLst/>
            <a:ahLst/>
            <a:cxnLst/>
            <a:rect r="r" b="b" t="t" l="l"/>
            <a:pathLst>
              <a:path h="1070079" w="3722013">
                <a:moveTo>
                  <a:pt x="0" y="0"/>
                </a:moveTo>
                <a:lnTo>
                  <a:pt x="3722013" y="0"/>
                </a:lnTo>
                <a:lnTo>
                  <a:pt x="3722013" y="1070079"/>
                </a:lnTo>
                <a:lnTo>
                  <a:pt x="0" y="1070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5400000">
            <a:off x="8929436" y="5249420"/>
            <a:ext cx="2988723" cy="3673200"/>
            <a:chOff x="0" y="0"/>
            <a:chExt cx="2779314" cy="341583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779314" cy="3415832"/>
            </a:xfrm>
            <a:custGeom>
              <a:avLst/>
              <a:gdLst/>
              <a:ahLst/>
              <a:cxnLst/>
              <a:rect r="r" b="b" t="t" l="l"/>
              <a:pathLst>
                <a:path h="3415832" w="2779314">
                  <a:moveTo>
                    <a:pt x="80302" y="0"/>
                  </a:moveTo>
                  <a:lnTo>
                    <a:pt x="2699012" y="0"/>
                  </a:lnTo>
                  <a:cubicBezTo>
                    <a:pt x="2720310" y="0"/>
                    <a:pt x="2740735" y="8460"/>
                    <a:pt x="2755794" y="23520"/>
                  </a:cubicBezTo>
                  <a:cubicBezTo>
                    <a:pt x="2770854" y="38579"/>
                    <a:pt x="2779314" y="59004"/>
                    <a:pt x="2779314" y="80302"/>
                  </a:cubicBezTo>
                  <a:lnTo>
                    <a:pt x="2779314" y="3335530"/>
                  </a:lnTo>
                  <a:cubicBezTo>
                    <a:pt x="2779314" y="3356827"/>
                    <a:pt x="2770854" y="3377252"/>
                    <a:pt x="2755794" y="3392312"/>
                  </a:cubicBezTo>
                  <a:cubicBezTo>
                    <a:pt x="2740735" y="3407371"/>
                    <a:pt x="2720310" y="3415832"/>
                    <a:pt x="2699012" y="3415832"/>
                  </a:cubicBezTo>
                  <a:lnTo>
                    <a:pt x="80302" y="3415832"/>
                  </a:lnTo>
                  <a:cubicBezTo>
                    <a:pt x="59004" y="3415832"/>
                    <a:pt x="38579" y="3407371"/>
                    <a:pt x="23520" y="3392312"/>
                  </a:cubicBezTo>
                  <a:cubicBezTo>
                    <a:pt x="8460" y="3377252"/>
                    <a:pt x="0" y="3356827"/>
                    <a:pt x="0" y="3335530"/>
                  </a:cubicBezTo>
                  <a:lnTo>
                    <a:pt x="0" y="80302"/>
                  </a:lnTo>
                  <a:cubicBezTo>
                    <a:pt x="0" y="59004"/>
                    <a:pt x="8460" y="38579"/>
                    <a:pt x="23520" y="23520"/>
                  </a:cubicBezTo>
                  <a:cubicBezTo>
                    <a:pt x="38579" y="8460"/>
                    <a:pt x="59004" y="0"/>
                    <a:pt x="80302" y="0"/>
                  </a:cubicBezTo>
                  <a:close/>
                </a:path>
              </a:pathLst>
            </a:custGeom>
            <a:solidFill>
              <a:srgbClr val="FFFFFF"/>
            </a:solidFill>
            <a:ln w="114300" cap="rnd">
              <a:solidFill>
                <a:srgbClr val="91DFB1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2779314" cy="34539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8863064" y="5439460"/>
            <a:ext cx="3121468" cy="732126"/>
          </a:xfrm>
          <a:custGeom>
            <a:avLst/>
            <a:gdLst/>
            <a:ahLst/>
            <a:cxnLst/>
            <a:rect r="r" b="b" t="t" l="l"/>
            <a:pathLst>
              <a:path h="732126" w="3121468">
                <a:moveTo>
                  <a:pt x="0" y="0"/>
                </a:moveTo>
                <a:lnTo>
                  <a:pt x="3121468" y="0"/>
                </a:lnTo>
                <a:lnTo>
                  <a:pt x="3121468" y="732127"/>
                </a:lnTo>
                <a:lnTo>
                  <a:pt x="0" y="7321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9043889" y="6740587"/>
            <a:ext cx="2759818" cy="1465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38"/>
              </a:lnSpc>
              <a:spcBef>
                <a:spcPct val="0"/>
              </a:spcBef>
            </a:pPr>
            <a:r>
              <a:rPr lang="en-US" sz="1514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 Aliquam semper ipsum urna, nec cursus dolor dictum nec. Donec luctus mauris quis cursus.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958080" y="6264926"/>
            <a:ext cx="2859016" cy="285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95"/>
              </a:lnSpc>
              <a:spcBef>
                <a:spcPct val="0"/>
              </a:spcBef>
            </a:pPr>
            <a:r>
              <a:rPr lang="en-US" b="true" sz="1871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RESOURCES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-10800000">
            <a:off x="12582224" y="7936103"/>
            <a:ext cx="3722013" cy="1070079"/>
          </a:xfrm>
          <a:custGeom>
            <a:avLst/>
            <a:gdLst/>
            <a:ahLst/>
            <a:cxnLst/>
            <a:rect r="r" b="b" t="t" l="l"/>
            <a:pathLst>
              <a:path h="1070079" w="3722013">
                <a:moveTo>
                  <a:pt x="0" y="0"/>
                </a:moveTo>
                <a:lnTo>
                  <a:pt x="3722013" y="0"/>
                </a:lnTo>
                <a:lnTo>
                  <a:pt x="3722013" y="1070079"/>
                </a:lnTo>
                <a:lnTo>
                  <a:pt x="0" y="1070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5400000">
            <a:off x="12985079" y="5249420"/>
            <a:ext cx="2988723" cy="3673200"/>
            <a:chOff x="0" y="0"/>
            <a:chExt cx="2779314" cy="341583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779314" cy="3415832"/>
            </a:xfrm>
            <a:custGeom>
              <a:avLst/>
              <a:gdLst/>
              <a:ahLst/>
              <a:cxnLst/>
              <a:rect r="r" b="b" t="t" l="l"/>
              <a:pathLst>
                <a:path h="3415832" w="2779314">
                  <a:moveTo>
                    <a:pt x="80302" y="0"/>
                  </a:moveTo>
                  <a:lnTo>
                    <a:pt x="2699012" y="0"/>
                  </a:lnTo>
                  <a:cubicBezTo>
                    <a:pt x="2720310" y="0"/>
                    <a:pt x="2740735" y="8460"/>
                    <a:pt x="2755794" y="23520"/>
                  </a:cubicBezTo>
                  <a:cubicBezTo>
                    <a:pt x="2770854" y="38579"/>
                    <a:pt x="2779314" y="59004"/>
                    <a:pt x="2779314" y="80302"/>
                  </a:cubicBezTo>
                  <a:lnTo>
                    <a:pt x="2779314" y="3335530"/>
                  </a:lnTo>
                  <a:cubicBezTo>
                    <a:pt x="2779314" y="3356827"/>
                    <a:pt x="2770854" y="3377252"/>
                    <a:pt x="2755794" y="3392312"/>
                  </a:cubicBezTo>
                  <a:cubicBezTo>
                    <a:pt x="2740735" y="3407371"/>
                    <a:pt x="2720310" y="3415832"/>
                    <a:pt x="2699012" y="3415832"/>
                  </a:cubicBezTo>
                  <a:lnTo>
                    <a:pt x="80302" y="3415832"/>
                  </a:lnTo>
                  <a:cubicBezTo>
                    <a:pt x="59004" y="3415832"/>
                    <a:pt x="38579" y="3407371"/>
                    <a:pt x="23520" y="3392312"/>
                  </a:cubicBezTo>
                  <a:cubicBezTo>
                    <a:pt x="8460" y="3377252"/>
                    <a:pt x="0" y="3356827"/>
                    <a:pt x="0" y="3335530"/>
                  </a:cubicBezTo>
                  <a:lnTo>
                    <a:pt x="0" y="80302"/>
                  </a:lnTo>
                  <a:cubicBezTo>
                    <a:pt x="0" y="59004"/>
                    <a:pt x="8460" y="38579"/>
                    <a:pt x="23520" y="23520"/>
                  </a:cubicBezTo>
                  <a:cubicBezTo>
                    <a:pt x="38579" y="8460"/>
                    <a:pt x="59004" y="0"/>
                    <a:pt x="80302" y="0"/>
                  </a:cubicBezTo>
                  <a:close/>
                </a:path>
              </a:pathLst>
            </a:custGeom>
            <a:solidFill>
              <a:srgbClr val="FFFFFF"/>
            </a:solidFill>
            <a:ln w="114300" cap="rnd">
              <a:solidFill>
                <a:srgbClr val="F8D389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2779314" cy="34539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2918706" y="5439460"/>
            <a:ext cx="3121468" cy="732126"/>
          </a:xfrm>
          <a:custGeom>
            <a:avLst/>
            <a:gdLst/>
            <a:ahLst/>
            <a:cxnLst/>
            <a:rect r="r" b="b" t="t" l="l"/>
            <a:pathLst>
              <a:path h="732126" w="3121468">
                <a:moveTo>
                  <a:pt x="0" y="0"/>
                </a:moveTo>
                <a:lnTo>
                  <a:pt x="3121469" y="0"/>
                </a:lnTo>
                <a:lnTo>
                  <a:pt x="3121469" y="732127"/>
                </a:lnTo>
                <a:lnTo>
                  <a:pt x="0" y="7321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3099532" y="6740587"/>
            <a:ext cx="2759818" cy="1465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38"/>
              </a:lnSpc>
              <a:spcBef>
                <a:spcPct val="0"/>
              </a:spcBef>
            </a:pPr>
            <a:r>
              <a:rPr lang="en-US" sz="1514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 Aliquam semper ipsum urna, nec cursus dolor dictum nec. Donec luctus mauris quis cursus.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013722" y="6264926"/>
            <a:ext cx="2859016" cy="285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95"/>
              </a:lnSpc>
              <a:spcBef>
                <a:spcPct val="0"/>
              </a:spcBef>
            </a:pPr>
            <a:r>
              <a:rPr lang="en-US" b="true" sz="1871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QUALITY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62429" y="2995706"/>
            <a:ext cx="5405423" cy="5405423"/>
          </a:xfrm>
          <a:custGeom>
            <a:avLst/>
            <a:gdLst/>
            <a:ahLst/>
            <a:cxnLst/>
            <a:rect r="r" b="b" t="t" l="l"/>
            <a:pathLst>
              <a:path h="5405423" w="5405423">
                <a:moveTo>
                  <a:pt x="0" y="0"/>
                </a:moveTo>
                <a:lnTo>
                  <a:pt x="5405423" y="0"/>
                </a:lnTo>
                <a:lnTo>
                  <a:pt x="5405423" y="5405424"/>
                </a:lnTo>
                <a:lnTo>
                  <a:pt x="0" y="54054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7187748" y="3721025"/>
            <a:ext cx="3954786" cy="395478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EBE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504671" y="4604081"/>
            <a:ext cx="448604" cy="44860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F8D389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51911" y="3113595"/>
            <a:ext cx="448604" cy="44860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91DFB1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47737" y="7838427"/>
            <a:ext cx="448604" cy="44860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FF8379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377774" y="4622112"/>
            <a:ext cx="448604" cy="44860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63B1DB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377774" y="6421081"/>
            <a:ext cx="448604" cy="44860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8ED7E8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098844" y="2277481"/>
            <a:ext cx="5092985" cy="1570395"/>
            <a:chOff x="0" y="0"/>
            <a:chExt cx="1467458" cy="45248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467458" cy="452483"/>
            </a:xfrm>
            <a:custGeom>
              <a:avLst/>
              <a:gdLst/>
              <a:ahLst/>
              <a:cxnLst/>
              <a:rect r="r" b="b" t="t" l="l"/>
              <a:pathLst>
                <a:path h="452483" w="1467458">
                  <a:moveTo>
                    <a:pt x="1264258" y="0"/>
                  </a:moveTo>
                  <a:cubicBezTo>
                    <a:pt x="1376482" y="0"/>
                    <a:pt x="1467458" y="101292"/>
                    <a:pt x="1467458" y="226241"/>
                  </a:cubicBezTo>
                  <a:cubicBezTo>
                    <a:pt x="1467458" y="351191"/>
                    <a:pt x="1376482" y="452483"/>
                    <a:pt x="1264258" y="452483"/>
                  </a:cubicBezTo>
                  <a:lnTo>
                    <a:pt x="203200" y="452483"/>
                  </a:lnTo>
                  <a:cubicBezTo>
                    <a:pt x="90976" y="452483"/>
                    <a:pt x="0" y="351191"/>
                    <a:pt x="0" y="226241"/>
                  </a:cubicBezTo>
                  <a:cubicBezTo>
                    <a:pt x="0" y="10129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9397D8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467458" cy="49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-10800000">
            <a:off x="6269658" y="2568207"/>
            <a:ext cx="1191843" cy="1027481"/>
            <a:chOff x="0" y="0"/>
            <a:chExt cx="1290485" cy="111252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90485" cy="1113790"/>
            </a:xfrm>
            <a:custGeom>
              <a:avLst/>
              <a:gdLst/>
              <a:ahLst/>
              <a:cxnLst/>
              <a:rect r="r" b="b" t="t" l="l"/>
              <a:pathLst>
                <a:path h="1113790" w="1290485">
                  <a:moveTo>
                    <a:pt x="738035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738035" y="1113790"/>
                  </a:lnTo>
                  <a:lnTo>
                    <a:pt x="1290485" y="558800"/>
                  </a:lnTo>
                  <a:lnTo>
                    <a:pt x="738035" y="0"/>
                  </a:lnTo>
                  <a:close/>
                </a:path>
              </a:pathLst>
            </a:custGeom>
            <a:solidFill>
              <a:srgbClr val="9397D8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7618939" y="3129906"/>
            <a:ext cx="448604" cy="448604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  <a:ln w="66675" cap="sq">
              <a:solidFill>
                <a:srgbClr val="9397D8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618939" y="7811989"/>
            <a:ext cx="448604" cy="448604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91E1D5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1504671" y="6421081"/>
            <a:ext cx="448604" cy="448604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F8B27C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6735406" y="2719737"/>
            <a:ext cx="456423" cy="685882"/>
          </a:xfrm>
          <a:custGeom>
            <a:avLst/>
            <a:gdLst/>
            <a:ahLst/>
            <a:cxnLst/>
            <a:rect r="r" b="b" t="t" l="l"/>
            <a:pathLst>
              <a:path h="685882" w="456423">
                <a:moveTo>
                  <a:pt x="0" y="0"/>
                </a:moveTo>
                <a:lnTo>
                  <a:pt x="456423" y="0"/>
                </a:lnTo>
                <a:lnTo>
                  <a:pt x="456423" y="685882"/>
                </a:lnTo>
                <a:lnTo>
                  <a:pt x="0" y="6858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6" id="36"/>
          <p:cNvSpPr/>
          <p:nvPr/>
        </p:nvSpPr>
        <p:spPr>
          <a:xfrm flipH="false" flipV="false" rot="0">
            <a:off x="15533873" y="3948008"/>
            <a:ext cx="824748" cy="824748"/>
          </a:xfrm>
          <a:custGeom>
            <a:avLst/>
            <a:gdLst/>
            <a:ahLst/>
            <a:cxnLst/>
            <a:rect r="r" b="b" t="t" l="l"/>
            <a:pathLst>
              <a:path h="824748" w="824748">
                <a:moveTo>
                  <a:pt x="0" y="0"/>
                </a:moveTo>
                <a:lnTo>
                  <a:pt x="824748" y="0"/>
                </a:lnTo>
                <a:lnTo>
                  <a:pt x="824748" y="824748"/>
                </a:lnTo>
                <a:lnTo>
                  <a:pt x="0" y="8247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7" id="37"/>
          <p:cNvGrpSpPr/>
          <p:nvPr/>
        </p:nvGrpSpPr>
        <p:grpSpPr>
          <a:xfrm rot="0">
            <a:off x="867238" y="4066950"/>
            <a:ext cx="5092985" cy="1570395"/>
            <a:chOff x="0" y="0"/>
            <a:chExt cx="1467458" cy="452483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467458" cy="452483"/>
            </a:xfrm>
            <a:custGeom>
              <a:avLst/>
              <a:gdLst/>
              <a:ahLst/>
              <a:cxnLst/>
              <a:rect r="r" b="b" t="t" l="l"/>
              <a:pathLst>
                <a:path h="452483" w="1467458">
                  <a:moveTo>
                    <a:pt x="1264258" y="0"/>
                  </a:moveTo>
                  <a:cubicBezTo>
                    <a:pt x="1376482" y="0"/>
                    <a:pt x="1467458" y="101292"/>
                    <a:pt x="1467458" y="226241"/>
                  </a:cubicBezTo>
                  <a:cubicBezTo>
                    <a:pt x="1467458" y="351191"/>
                    <a:pt x="1376482" y="452483"/>
                    <a:pt x="1264258" y="452483"/>
                  </a:cubicBezTo>
                  <a:lnTo>
                    <a:pt x="203200" y="452483"/>
                  </a:lnTo>
                  <a:cubicBezTo>
                    <a:pt x="90976" y="452483"/>
                    <a:pt x="0" y="351191"/>
                    <a:pt x="0" y="226241"/>
                  </a:cubicBezTo>
                  <a:cubicBezTo>
                    <a:pt x="0" y="10129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63B1DB"/>
              </a:soli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1467458" cy="49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-10800000">
            <a:off x="5038052" y="4357677"/>
            <a:ext cx="1191843" cy="1027481"/>
            <a:chOff x="0" y="0"/>
            <a:chExt cx="1290485" cy="111252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290485" cy="1113790"/>
            </a:xfrm>
            <a:custGeom>
              <a:avLst/>
              <a:gdLst/>
              <a:ahLst/>
              <a:cxnLst/>
              <a:rect r="r" b="b" t="t" l="l"/>
              <a:pathLst>
                <a:path h="1113790" w="1290485">
                  <a:moveTo>
                    <a:pt x="738035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738035" y="1113790"/>
                  </a:lnTo>
                  <a:lnTo>
                    <a:pt x="1290485" y="558800"/>
                  </a:lnTo>
                  <a:lnTo>
                    <a:pt x="738035" y="0"/>
                  </a:lnTo>
                  <a:close/>
                </a:path>
              </a:pathLst>
            </a:custGeom>
            <a:solidFill>
              <a:srgbClr val="63B1DB"/>
            </a:solid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867238" y="5860186"/>
            <a:ext cx="5092985" cy="1570395"/>
            <a:chOff x="0" y="0"/>
            <a:chExt cx="1467458" cy="452483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467458" cy="452483"/>
            </a:xfrm>
            <a:custGeom>
              <a:avLst/>
              <a:gdLst/>
              <a:ahLst/>
              <a:cxnLst/>
              <a:rect r="r" b="b" t="t" l="l"/>
              <a:pathLst>
                <a:path h="452483" w="1467458">
                  <a:moveTo>
                    <a:pt x="1264258" y="0"/>
                  </a:moveTo>
                  <a:cubicBezTo>
                    <a:pt x="1376482" y="0"/>
                    <a:pt x="1467458" y="101292"/>
                    <a:pt x="1467458" y="226241"/>
                  </a:cubicBezTo>
                  <a:cubicBezTo>
                    <a:pt x="1467458" y="351191"/>
                    <a:pt x="1376482" y="452483"/>
                    <a:pt x="1264258" y="452483"/>
                  </a:cubicBezTo>
                  <a:lnTo>
                    <a:pt x="203200" y="452483"/>
                  </a:lnTo>
                  <a:cubicBezTo>
                    <a:pt x="90976" y="452483"/>
                    <a:pt x="0" y="351191"/>
                    <a:pt x="0" y="226241"/>
                  </a:cubicBezTo>
                  <a:cubicBezTo>
                    <a:pt x="0" y="10129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8ED7E8"/>
              </a:soli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1467458" cy="49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-10800000">
            <a:off x="5038052" y="6150912"/>
            <a:ext cx="1191843" cy="1027481"/>
            <a:chOff x="0" y="0"/>
            <a:chExt cx="1290485" cy="111252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290485" cy="1113790"/>
            </a:xfrm>
            <a:custGeom>
              <a:avLst/>
              <a:gdLst/>
              <a:ahLst/>
              <a:cxnLst/>
              <a:rect r="r" b="b" t="t" l="l"/>
              <a:pathLst>
                <a:path h="1113790" w="1290485">
                  <a:moveTo>
                    <a:pt x="738035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738035" y="1113790"/>
                  </a:lnTo>
                  <a:lnTo>
                    <a:pt x="1290485" y="558800"/>
                  </a:lnTo>
                  <a:lnTo>
                    <a:pt x="738035" y="0"/>
                  </a:lnTo>
                  <a:close/>
                </a:path>
              </a:pathLst>
            </a:custGeom>
            <a:solidFill>
              <a:srgbClr val="8ED7E8"/>
            </a:solidFill>
          </p:spPr>
        </p:sp>
      </p:grpSp>
      <p:grpSp>
        <p:nvGrpSpPr>
          <p:cNvPr name="Group 47" id="47"/>
          <p:cNvGrpSpPr/>
          <p:nvPr/>
        </p:nvGrpSpPr>
        <p:grpSpPr>
          <a:xfrm rot="0">
            <a:off x="2233680" y="7649656"/>
            <a:ext cx="5092985" cy="1570395"/>
            <a:chOff x="0" y="0"/>
            <a:chExt cx="1467458" cy="452483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467458" cy="452483"/>
            </a:xfrm>
            <a:custGeom>
              <a:avLst/>
              <a:gdLst/>
              <a:ahLst/>
              <a:cxnLst/>
              <a:rect r="r" b="b" t="t" l="l"/>
              <a:pathLst>
                <a:path h="452483" w="1467458">
                  <a:moveTo>
                    <a:pt x="1264258" y="0"/>
                  </a:moveTo>
                  <a:cubicBezTo>
                    <a:pt x="1376482" y="0"/>
                    <a:pt x="1467458" y="101292"/>
                    <a:pt x="1467458" y="226241"/>
                  </a:cubicBezTo>
                  <a:cubicBezTo>
                    <a:pt x="1467458" y="351191"/>
                    <a:pt x="1376482" y="452483"/>
                    <a:pt x="1264258" y="452483"/>
                  </a:cubicBezTo>
                  <a:lnTo>
                    <a:pt x="203200" y="452483"/>
                  </a:lnTo>
                  <a:cubicBezTo>
                    <a:pt x="90976" y="452483"/>
                    <a:pt x="0" y="351191"/>
                    <a:pt x="0" y="226241"/>
                  </a:cubicBezTo>
                  <a:cubicBezTo>
                    <a:pt x="0" y="10129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91E1D5"/>
              </a:solidFill>
              <a:prstDash val="solid"/>
              <a:miter/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0" y="-38100"/>
              <a:ext cx="1467458" cy="49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-10800000">
            <a:off x="6404494" y="7940382"/>
            <a:ext cx="1191843" cy="1027481"/>
            <a:chOff x="0" y="0"/>
            <a:chExt cx="1290485" cy="111252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1290485" cy="1113790"/>
            </a:xfrm>
            <a:custGeom>
              <a:avLst/>
              <a:gdLst/>
              <a:ahLst/>
              <a:cxnLst/>
              <a:rect r="r" b="b" t="t" l="l"/>
              <a:pathLst>
                <a:path h="1113790" w="1290485">
                  <a:moveTo>
                    <a:pt x="738035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738035" y="1113790"/>
                  </a:lnTo>
                  <a:lnTo>
                    <a:pt x="1290485" y="558800"/>
                  </a:lnTo>
                  <a:lnTo>
                    <a:pt x="738035" y="0"/>
                  </a:lnTo>
                  <a:close/>
                </a:path>
              </a:pathLst>
            </a:custGeom>
            <a:solidFill>
              <a:srgbClr val="91E1D5"/>
            </a:solidFill>
          </p:spPr>
        </p:sp>
      </p:grpSp>
      <p:grpSp>
        <p:nvGrpSpPr>
          <p:cNvPr name="Group 52" id="52"/>
          <p:cNvGrpSpPr/>
          <p:nvPr/>
        </p:nvGrpSpPr>
        <p:grpSpPr>
          <a:xfrm rot="0">
            <a:off x="11157889" y="2277481"/>
            <a:ext cx="5092985" cy="1570395"/>
            <a:chOff x="0" y="0"/>
            <a:chExt cx="1467458" cy="452483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1467458" cy="452483"/>
            </a:xfrm>
            <a:custGeom>
              <a:avLst/>
              <a:gdLst/>
              <a:ahLst/>
              <a:cxnLst/>
              <a:rect r="r" b="b" t="t" l="l"/>
              <a:pathLst>
                <a:path h="452483" w="1467458">
                  <a:moveTo>
                    <a:pt x="1264258" y="0"/>
                  </a:moveTo>
                  <a:cubicBezTo>
                    <a:pt x="1376482" y="0"/>
                    <a:pt x="1467458" y="101292"/>
                    <a:pt x="1467458" y="226241"/>
                  </a:cubicBezTo>
                  <a:cubicBezTo>
                    <a:pt x="1467458" y="351191"/>
                    <a:pt x="1376482" y="452483"/>
                    <a:pt x="1264258" y="452483"/>
                  </a:cubicBezTo>
                  <a:lnTo>
                    <a:pt x="203200" y="452483"/>
                  </a:lnTo>
                  <a:cubicBezTo>
                    <a:pt x="90976" y="452483"/>
                    <a:pt x="0" y="351191"/>
                    <a:pt x="0" y="226241"/>
                  </a:cubicBezTo>
                  <a:cubicBezTo>
                    <a:pt x="0" y="10129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91DFB1"/>
              </a:solidFill>
              <a:prstDash val="solid"/>
              <a:miter/>
            </a:ln>
          </p:spPr>
        </p:sp>
        <p:sp>
          <p:nvSpPr>
            <p:cNvPr name="TextBox 54" id="54"/>
            <p:cNvSpPr txBox="true"/>
            <p:nvPr/>
          </p:nvSpPr>
          <p:spPr>
            <a:xfrm>
              <a:off x="0" y="-38100"/>
              <a:ext cx="1467458" cy="49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10862440" y="2568207"/>
            <a:ext cx="1191843" cy="1027481"/>
            <a:chOff x="0" y="0"/>
            <a:chExt cx="1290485" cy="111252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1290485" cy="1113790"/>
            </a:xfrm>
            <a:custGeom>
              <a:avLst/>
              <a:gdLst/>
              <a:ahLst/>
              <a:cxnLst/>
              <a:rect r="r" b="b" t="t" l="l"/>
              <a:pathLst>
                <a:path h="1113790" w="1290485">
                  <a:moveTo>
                    <a:pt x="738035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738035" y="1113790"/>
                  </a:lnTo>
                  <a:lnTo>
                    <a:pt x="1290485" y="558800"/>
                  </a:lnTo>
                  <a:lnTo>
                    <a:pt x="738035" y="0"/>
                  </a:lnTo>
                  <a:close/>
                </a:path>
              </a:pathLst>
            </a:custGeom>
            <a:solidFill>
              <a:srgbClr val="91DFB1"/>
            </a:solidFill>
          </p:spPr>
        </p:sp>
      </p:grpSp>
      <p:grpSp>
        <p:nvGrpSpPr>
          <p:cNvPr name="Group 57" id="57"/>
          <p:cNvGrpSpPr/>
          <p:nvPr/>
        </p:nvGrpSpPr>
        <p:grpSpPr>
          <a:xfrm rot="0">
            <a:off x="12392487" y="4086220"/>
            <a:ext cx="5092985" cy="1570395"/>
            <a:chOff x="0" y="0"/>
            <a:chExt cx="1467458" cy="452483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1467458" cy="452483"/>
            </a:xfrm>
            <a:custGeom>
              <a:avLst/>
              <a:gdLst/>
              <a:ahLst/>
              <a:cxnLst/>
              <a:rect r="r" b="b" t="t" l="l"/>
              <a:pathLst>
                <a:path h="452483" w="1467458">
                  <a:moveTo>
                    <a:pt x="1264258" y="0"/>
                  </a:moveTo>
                  <a:cubicBezTo>
                    <a:pt x="1376482" y="0"/>
                    <a:pt x="1467458" y="101292"/>
                    <a:pt x="1467458" y="226241"/>
                  </a:cubicBezTo>
                  <a:cubicBezTo>
                    <a:pt x="1467458" y="351191"/>
                    <a:pt x="1376482" y="452483"/>
                    <a:pt x="1264258" y="452483"/>
                  </a:cubicBezTo>
                  <a:lnTo>
                    <a:pt x="203200" y="452483"/>
                  </a:lnTo>
                  <a:cubicBezTo>
                    <a:pt x="90976" y="452483"/>
                    <a:pt x="0" y="351191"/>
                    <a:pt x="0" y="226241"/>
                  </a:cubicBezTo>
                  <a:cubicBezTo>
                    <a:pt x="0" y="10129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F8D389"/>
              </a:solidFill>
              <a:prstDash val="solid"/>
              <a:miter/>
            </a:ln>
          </p:spPr>
        </p:sp>
        <p:sp>
          <p:nvSpPr>
            <p:cNvPr name="TextBox 59" id="59"/>
            <p:cNvSpPr txBox="true"/>
            <p:nvPr/>
          </p:nvSpPr>
          <p:spPr>
            <a:xfrm>
              <a:off x="0" y="-38100"/>
              <a:ext cx="1467458" cy="49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12097039" y="4376946"/>
            <a:ext cx="1191843" cy="1027481"/>
            <a:chOff x="0" y="0"/>
            <a:chExt cx="1290485" cy="1112520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1290485" cy="1113790"/>
            </a:xfrm>
            <a:custGeom>
              <a:avLst/>
              <a:gdLst/>
              <a:ahLst/>
              <a:cxnLst/>
              <a:rect r="r" b="b" t="t" l="l"/>
              <a:pathLst>
                <a:path h="1113790" w="1290485">
                  <a:moveTo>
                    <a:pt x="738035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738035" y="1113790"/>
                  </a:lnTo>
                  <a:lnTo>
                    <a:pt x="1290485" y="558800"/>
                  </a:lnTo>
                  <a:lnTo>
                    <a:pt x="738035" y="0"/>
                  </a:lnTo>
                  <a:close/>
                </a:path>
              </a:pathLst>
            </a:custGeom>
            <a:solidFill>
              <a:srgbClr val="F8D389"/>
            </a:solidFill>
          </p:spPr>
        </p:sp>
      </p:grpSp>
      <p:grpSp>
        <p:nvGrpSpPr>
          <p:cNvPr name="Group 62" id="62"/>
          <p:cNvGrpSpPr/>
          <p:nvPr/>
        </p:nvGrpSpPr>
        <p:grpSpPr>
          <a:xfrm rot="0">
            <a:off x="12401123" y="5894739"/>
            <a:ext cx="5092985" cy="1570395"/>
            <a:chOff x="0" y="0"/>
            <a:chExt cx="1467458" cy="452483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1467458" cy="452483"/>
            </a:xfrm>
            <a:custGeom>
              <a:avLst/>
              <a:gdLst/>
              <a:ahLst/>
              <a:cxnLst/>
              <a:rect r="r" b="b" t="t" l="l"/>
              <a:pathLst>
                <a:path h="452483" w="1467458">
                  <a:moveTo>
                    <a:pt x="1264258" y="0"/>
                  </a:moveTo>
                  <a:cubicBezTo>
                    <a:pt x="1376482" y="0"/>
                    <a:pt x="1467458" y="101292"/>
                    <a:pt x="1467458" y="226241"/>
                  </a:cubicBezTo>
                  <a:cubicBezTo>
                    <a:pt x="1467458" y="351191"/>
                    <a:pt x="1376482" y="452483"/>
                    <a:pt x="1264258" y="452483"/>
                  </a:cubicBezTo>
                  <a:lnTo>
                    <a:pt x="203200" y="452483"/>
                  </a:lnTo>
                  <a:cubicBezTo>
                    <a:pt x="90976" y="452483"/>
                    <a:pt x="0" y="351191"/>
                    <a:pt x="0" y="226241"/>
                  </a:cubicBezTo>
                  <a:cubicBezTo>
                    <a:pt x="0" y="10129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F8B27C"/>
              </a:solidFill>
              <a:prstDash val="solid"/>
              <a:miter/>
            </a:ln>
          </p:spPr>
        </p:sp>
        <p:sp>
          <p:nvSpPr>
            <p:cNvPr name="TextBox 64" id="64"/>
            <p:cNvSpPr txBox="true"/>
            <p:nvPr/>
          </p:nvSpPr>
          <p:spPr>
            <a:xfrm>
              <a:off x="0" y="-38100"/>
              <a:ext cx="1467458" cy="49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5" id="65"/>
          <p:cNvGrpSpPr/>
          <p:nvPr/>
        </p:nvGrpSpPr>
        <p:grpSpPr>
          <a:xfrm rot="0">
            <a:off x="12105675" y="6185466"/>
            <a:ext cx="1191843" cy="1027481"/>
            <a:chOff x="0" y="0"/>
            <a:chExt cx="1290485" cy="1112520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1290485" cy="1113790"/>
            </a:xfrm>
            <a:custGeom>
              <a:avLst/>
              <a:gdLst/>
              <a:ahLst/>
              <a:cxnLst/>
              <a:rect r="r" b="b" t="t" l="l"/>
              <a:pathLst>
                <a:path h="1113790" w="1290485">
                  <a:moveTo>
                    <a:pt x="738035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738035" y="1113790"/>
                  </a:lnTo>
                  <a:lnTo>
                    <a:pt x="1290485" y="558800"/>
                  </a:lnTo>
                  <a:lnTo>
                    <a:pt x="738035" y="0"/>
                  </a:lnTo>
                  <a:close/>
                </a:path>
              </a:pathLst>
            </a:custGeom>
            <a:solidFill>
              <a:srgbClr val="F8B27C"/>
            </a:solidFill>
          </p:spPr>
        </p:sp>
      </p:grpSp>
      <p:grpSp>
        <p:nvGrpSpPr>
          <p:cNvPr name="Group 67" id="67"/>
          <p:cNvGrpSpPr/>
          <p:nvPr/>
        </p:nvGrpSpPr>
        <p:grpSpPr>
          <a:xfrm rot="0">
            <a:off x="11201340" y="7675811"/>
            <a:ext cx="5092985" cy="1570395"/>
            <a:chOff x="0" y="0"/>
            <a:chExt cx="1467458" cy="452483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1467458" cy="452483"/>
            </a:xfrm>
            <a:custGeom>
              <a:avLst/>
              <a:gdLst/>
              <a:ahLst/>
              <a:cxnLst/>
              <a:rect r="r" b="b" t="t" l="l"/>
              <a:pathLst>
                <a:path h="452483" w="1467458">
                  <a:moveTo>
                    <a:pt x="1264258" y="0"/>
                  </a:moveTo>
                  <a:cubicBezTo>
                    <a:pt x="1376482" y="0"/>
                    <a:pt x="1467458" y="101292"/>
                    <a:pt x="1467458" y="226241"/>
                  </a:cubicBezTo>
                  <a:cubicBezTo>
                    <a:pt x="1467458" y="351191"/>
                    <a:pt x="1376482" y="452483"/>
                    <a:pt x="1264258" y="452483"/>
                  </a:cubicBezTo>
                  <a:lnTo>
                    <a:pt x="203200" y="452483"/>
                  </a:lnTo>
                  <a:cubicBezTo>
                    <a:pt x="90976" y="452483"/>
                    <a:pt x="0" y="351191"/>
                    <a:pt x="0" y="226241"/>
                  </a:cubicBezTo>
                  <a:cubicBezTo>
                    <a:pt x="0" y="10129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FF8379"/>
              </a:solidFill>
              <a:prstDash val="solid"/>
              <a:miter/>
            </a:ln>
          </p:spPr>
        </p:sp>
        <p:sp>
          <p:nvSpPr>
            <p:cNvPr name="TextBox 69" id="69"/>
            <p:cNvSpPr txBox="true"/>
            <p:nvPr/>
          </p:nvSpPr>
          <p:spPr>
            <a:xfrm>
              <a:off x="0" y="-38100"/>
              <a:ext cx="1467458" cy="49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0" id="70"/>
          <p:cNvGrpSpPr/>
          <p:nvPr/>
        </p:nvGrpSpPr>
        <p:grpSpPr>
          <a:xfrm rot="0">
            <a:off x="10905891" y="7966537"/>
            <a:ext cx="1191843" cy="1027481"/>
            <a:chOff x="0" y="0"/>
            <a:chExt cx="1290485" cy="1112520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1290485" cy="1113790"/>
            </a:xfrm>
            <a:custGeom>
              <a:avLst/>
              <a:gdLst/>
              <a:ahLst/>
              <a:cxnLst/>
              <a:rect r="r" b="b" t="t" l="l"/>
              <a:pathLst>
                <a:path h="1113790" w="1290485">
                  <a:moveTo>
                    <a:pt x="738035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738035" y="1113790"/>
                  </a:lnTo>
                  <a:lnTo>
                    <a:pt x="1290485" y="558800"/>
                  </a:lnTo>
                  <a:lnTo>
                    <a:pt x="738035" y="0"/>
                  </a:lnTo>
                  <a:close/>
                </a:path>
              </a:pathLst>
            </a:custGeom>
            <a:solidFill>
              <a:srgbClr val="FF8379"/>
            </a:solidFill>
          </p:spPr>
        </p:sp>
      </p:grpSp>
      <p:sp>
        <p:nvSpPr>
          <p:cNvPr name="Freeform 72" id="72"/>
          <p:cNvSpPr/>
          <p:nvPr/>
        </p:nvSpPr>
        <p:spPr>
          <a:xfrm flipH="false" flipV="false" rot="0">
            <a:off x="5433651" y="6330272"/>
            <a:ext cx="626457" cy="626457"/>
          </a:xfrm>
          <a:custGeom>
            <a:avLst/>
            <a:gdLst/>
            <a:ahLst/>
            <a:cxnLst/>
            <a:rect r="r" b="b" t="t" l="l"/>
            <a:pathLst>
              <a:path h="626457" w="626457">
                <a:moveTo>
                  <a:pt x="0" y="0"/>
                </a:moveTo>
                <a:lnTo>
                  <a:pt x="626457" y="0"/>
                </a:lnTo>
                <a:lnTo>
                  <a:pt x="626457" y="626457"/>
                </a:lnTo>
                <a:lnTo>
                  <a:pt x="0" y="6264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3" id="73"/>
          <p:cNvSpPr/>
          <p:nvPr/>
        </p:nvSpPr>
        <p:spPr>
          <a:xfrm flipH="false" flipV="false" rot="0">
            <a:off x="11088696" y="8183131"/>
            <a:ext cx="630436" cy="630436"/>
          </a:xfrm>
          <a:custGeom>
            <a:avLst/>
            <a:gdLst/>
            <a:ahLst/>
            <a:cxnLst/>
            <a:rect r="r" b="b" t="t" l="l"/>
            <a:pathLst>
              <a:path h="630436" w="630436">
                <a:moveTo>
                  <a:pt x="0" y="0"/>
                </a:moveTo>
                <a:lnTo>
                  <a:pt x="630436" y="0"/>
                </a:lnTo>
                <a:lnTo>
                  <a:pt x="630436" y="630437"/>
                </a:lnTo>
                <a:lnTo>
                  <a:pt x="0" y="6304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4" id="74"/>
          <p:cNvSpPr/>
          <p:nvPr/>
        </p:nvSpPr>
        <p:spPr>
          <a:xfrm flipH="false" flipV="false" rot="0">
            <a:off x="12259660" y="6478495"/>
            <a:ext cx="718657" cy="478233"/>
          </a:xfrm>
          <a:custGeom>
            <a:avLst/>
            <a:gdLst/>
            <a:ahLst/>
            <a:cxnLst/>
            <a:rect r="r" b="b" t="t" l="l"/>
            <a:pathLst>
              <a:path h="478233" w="718657">
                <a:moveTo>
                  <a:pt x="0" y="0"/>
                </a:moveTo>
                <a:lnTo>
                  <a:pt x="718656" y="0"/>
                </a:lnTo>
                <a:lnTo>
                  <a:pt x="718656" y="478234"/>
                </a:lnTo>
                <a:lnTo>
                  <a:pt x="0" y="4782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5" id="75"/>
          <p:cNvSpPr/>
          <p:nvPr/>
        </p:nvSpPr>
        <p:spPr>
          <a:xfrm flipH="false" flipV="false" rot="0">
            <a:off x="6850967" y="8201066"/>
            <a:ext cx="558423" cy="558423"/>
          </a:xfrm>
          <a:custGeom>
            <a:avLst/>
            <a:gdLst/>
            <a:ahLst/>
            <a:cxnLst/>
            <a:rect r="r" b="b" t="t" l="l"/>
            <a:pathLst>
              <a:path h="558423" w="558423">
                <a:moveTo>
                  <a:pt x="0" y="0"/>
                </a:moveTo>
                <a:lnTo>
                  <a:pt x="558422" y="0"/>
                </a:lnTo>
                <a:lnTo>
                  <a:pt x="558422" y="558423"/>
                </a:lnTo>
                <a:lnTo>
                  <a:pt x="0" y="55842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6" id="76"/>
          <p:cNvSpPr/>
          <p:nvPr/>
        </p:nvSpPr>
        <p:spPr>
          <a:xfrm flipH="false" flipV="false" rot="0">
            <a:off x="12372375" y="4565805"/>
            <a:ext cx="450196" cy="676524"/>
          </a:xfrm>
          <a:custGeom>
            <a:avLst/>
            <a:gdLst/>
            <a:ahLst/>
            <a:cxnLst/>
            <a:rect r="r" b="b" t="t" l="l"/>
            <a:pathLst>
              <a:path h="676524" w="450196">
                <a:moveTo>
                  <a:pt x="0" y="0"/>
                </a:moveTo>
                <a:lnTo>
                  <a:pt x="450196" y="0"/>
                </a:lnTo>
                <a:lnTo>
                  <a:pt x="450196" y="676524"/>
                </a:lnTo>
                <a:lnTo>
                  <a:pt x="0" y="67652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7" id="77"/>
          <p:cNvSpPr/>
          <p:nvPr/>
        </p:nvSpPr>
        <p:spPr>
          <a:xfrm flipH="false" flipV="false" rot="0">
            <a:off x="5433651" y="4592717"/>
            <a:ext cx="564455" cy="557400"/>
          </a:xfrm>
          <a:custGeom>
            <a:avLst/>
            <a:gdLst/>
            <a:ahLst/>
            <a:cxnLst/>
            <a:rect r="r" b="b" t="t" l="l"/>
            <a:pathLst>
              <a:path h="557400" w="564455">
                <a:moveTo>
                  <a:pt x="0" y="0"/>
                </a:moveTo>
                <a:lnTo>
                  <a:pt x="564456" y="0"/>
                </a:lnTo>
                <a:lnTo>
                  <a:pt x="564456" y="557400"/>
                </a:lnTo>
                <a:lnTo>
                  <a:pt x="0" y="5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8" id="78"/>
          <p:cNvSpPr/>
          <p:nvPr/>
        </p:nvSpPr>
        <p:spPr>
          <a:xfrm flipH="false" flipV="false" rot="0">
            <a:off x="11026822" y="2833245"/>
            <a:ext cx="692310" cy="520963"/>
          </a:xfrm>
          <a:custGeom>
            <a:avLst/>
            <a:gdLst/>
            <a:ahLst/>
            <a:cxnLst/>
            <a:rect r="r" b="b" t="t" l="l"/>
            <a:pathLst>
              <a:path h="520963" w="692310">
                <a:moveTo>
                  <a:pt x="0" y="0"/>
                </a:moveTo>
                <a:lnTo>
                  <a:pt x="692310" y="0"/>
                </a:lnTo>
                <a:lnTo>
                  <a:pt x="692310" y="520964"/>
                </a:lnTo>
                <a:lnTo>
                  <a:pt x="0" y="52096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9" id="79"/>
          <p:cNvSpPr txBox="true"/>
          <p:nvPr/>
        </p:nvSpPr>
        <p:spPr>
          <a:xfrm rot="0">
            <a:off x="5896239" y="1153828"/>
            <a:ext cx="6495521" cy="752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37"/>
              </a:lnSpc>
              <a:spcBef>
                <a:spcPct val="0"/>
              </a:spcBef>
            </a:pPr>
            <a:r>
              <a:rPr lang="en-US" b="true" sz="4716">
                <a:solidFill>
                  <a:srgbClr val="231F2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MIND MAP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2649071" y="2786719"/>
            <a:ext cx="3411036" cy="862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797"/>
              </a:lnSpc>
            </a:pPr>
            <a:r>
              <a:rPr lang="en-US" sz="1284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 Aliquam semper ipsum urna, nec cursus dolor dictum nec. Donec luctus mauris quis cursus.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2649071" y="2481646"/>
            <a:ext cx="2109177" cy="27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88"/>
              </a:lnSpc>
              <a:spcBef>
                <a:spcPct val="0"/>
              </a:spcBef>
            </a:pPr>
            <a:r>
              <a:rPr lang="en-US" b="true" sz="1788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Administration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1417466" y="4576189"/>
            <a:ext cx="3411036" cy="862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797"/>
              </a:lnSpc>
            </a:pPr>
            <a:r>
              <a:rPr lang="en-US" sz="1284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 Aliquam semper ipsum urna, nec cursus dolor dictum nec. Donec luctus mauris quis cursus.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1417466" y="4271116"/>
            <a:ext cx="2109177" cy="27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88"/>
              </a:lnSpc>
              <a:spcBef>
                <a:spcPct val="0"/>
              </a:spcBef>
            </a:pPr>
            <a:r>
              <a:rPr lang="en-US" b="true" sz="1788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Maintenance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1417466" y="6369425"/>
            <a:ext cx="3411036" cy="862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797"/>
              </a:lnSpc>
            </a:pPr>
            <a:r>
              <a:rPr lang="en-US" sz="1284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 Aliquam semper ipsum urna, nec cursus dolor dictum nec. Donec luctus mauris quis cursus.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1417466" y="6064352"/>
            <a:ext cx="2109177" cy="27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88"/>
              </a:lnSpc>
              <a:spcBef>
                <a:spcPct val="0"/>
              </a:spcBef>
            </a:pPr>
            <a:r>
              <a:rPr lang="en-US" b="true" sz="1788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Reporting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2783907" y="8158894"/>
            <a:ext cx="3411036" cy="862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797"/>
              </a:lnSpc>
            </a:pPr>
            <a:r>
              <a:rPr lang="en-US" sz="1284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 Aliquam semper ipsum urna, nec cursus dolor dictum nec. Donec luctus mauris quis cursus.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2783907" y="7853821"/>
            <a:ext cx="2850067" cy="27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88"/>
              </a:lnSpc>
              <a:spcBef>
                <a:spcPct val="0"/>
              </a:spcBef>
            </a:pPr>
            <a:r>
              <a:rPr lang="en-US" b="true" sz="1788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Inventory Management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12216208" y="2786719"/>
            <a:ext cx="3411036" cy="862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797"/>
              </a:lnSpc>
            </a:pPr>
            <a:r>
              <a:rPr lang="en-US" sz="1284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 Aliquam semper ipsum urna, nec cursus dolor dictum nec. Donec luctus mauris quis cursus.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12216208" y="2481646"/>
            <a:ext cx="3193659" cy="27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88"/>
              </a:lnSpc>
              <a:spcBef>
                <a:spcPct val="0"/>
              </a:spcBef>
            </a:pPr>
            <a:r>
              <a:rPr lang="en-US" b="true" sz="1788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Operations</a:t>
            </a:r>
          </a:p>
        </p:txBody>
      </p:sp>
      <p:sp>
        <p:nvSpPr>
          <p:cNvPr name="TextBox 90" id="90"/>
          <p:cNvSpPr txBox="true"/>
          <p:nvPr/>
        </p:nvSpPr>
        <p:spPr>
          <a:xfrm rot="0">
            <a:off x="13450807" y="4595458"/>
            <a:ext cx="3411036" cy="862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797"/>
              </a:lnSpc>
            </a:pPr>
            <a:r>
              <a:rPr lang="en-US" sz="1284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 Aliquam semper ipsum urna, nec cursus dolor dictum nec. Donec luctus mauris quis cursus.</a:t>
            </a:r>
          </a:p>
        </p:txBody>
      </p:sp>
      <p:sp>
        <p:nvSpPr>
          <p:cNvPr name="TextBox 91" id="91"/>
          <p:cNvSpPr txBox="true"/>
          <p:nvPr/>
        </p:nvSpPr>
        <p:spPr>
          <a:xfrm rot="0">
            <a:off x="13450807" y="4290385"/>
            <a:ext cx="3156145" cy="27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88"/>
              </a:lnSpc>
              <a:spcBef>
                <a:spcPct val="0"/>
              </a:spcBef>
            </a:pPr>
            <a:r>
              <a:rPr lang="en-US" b="true" sz="1788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Financial Reporting</a:t>
            </a:r>
          </a:p>
        </p:txBody>
      </p:sp>
      <p:sp>
        <p:nvSpPr>
          <p:cNvPr name="TextBox 92" id="92"/>
          <p:cNvSpPr txBox="true"/>
          <p:nvPr/>
        </p:nvSpPr>
        <p:spPr>
          <a:xfrm rot="0">
            <a:off x="13459443" y="6403978"/>
            <a:ext cx="3411036" cy="862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797"/>
              </a:lnSpc>
            </a:pPr>
            <a:r>
              <a:rPr lang="en-US" sz="1284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 Aliquam semper ipsum urna, nec cursus dolor dictum nec. Donec luctus mauris quis cursus.</a:t>
            </a:r>
          </a:p>
        </p:txBody>
      </p:sp>
      <p:sp>
        <p:nvSpPr>
          <p:cNvPr name="TextBox 93" id="93"/>
          <p:cNvSpPr txBox="true"/>
          <p:nvPr/>
        </p:nvSpPr>
        <p:spPr>
          <a:xfrm rot="0">
            <a:off x="13459443" y="6098905"/>
            <a:ext cx="3147509" cy="27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88"/>
              </a:lnSpc>
              <a:spcBef>
                <a:spcPct val="0"/>
              </a:spcBef>
            </a:pPr>
            <a:r>
              <a:rPr lang="en-US" b="true" sz="1788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Payroll</a:t>
            </a:r>
          </a:p>
        </p:txBody>
      </p:sp>
      <p:sp>
        <p:nvSpPr>
          <p:cNvPr name="TextBox 94" id="94"/>
          <p:cNvSpPr txBox="true"/>
          <p:nvPr/>
        </p:nvSpPr>
        <p:spPr>
          <a:xfrm rot="0">
            <a:off x="12259660" y="8185049"/>
            <a:ext cx="3411036" cy="862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797"/>
              </a:lnSpc>
            </a:pPr>
            <a:r>
              <a:rPr lang="en-US" sz="1284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 Aliquam semper ipsum urna, nec cursus dolor dictum nec. Donec luctus mauris quis cursus.</a:t>
            </a:r>
          </a:p>
        </p:txBody>
      </p:sp>
      <p:sp>
        <p:nvSpPr>
          <p:cNvPr name="TextBox 95" id="95"/>
          <p:cNvSpPr txBox="true"/>
          <p:nvPr/>
        </p:nvSpPr>
        <p:spPr>
          <a:xfrm rot="0">
            <a:off x="12259660" y="7879976"/>
            <a:ext cx="2109177" cy="27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88"/>
              </a:lnSpc>
              <a:spcBef>
                <a:spcPct val="0"/>
              </a:spcBef>
            </a:pPr>
            <a:r>
              <a:rPr lang="en-US" b="true" sz="1788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Marketing</a:t>
            </a:r>
          </a:p>
        </p:txBody>
      </p:sp>
      <p:sp>
        <p:nvSpPr>
          <p:cNvPr name="TextBox 96" id="96"/>
          <p:cNvSpPr txBox="true"/>
          <p:nvPr/>
        </p:nvSpPr>
        <p:spPr>
          <a:xfrm rot="0">
            <a:off x="7765773" y="5621204"/>
            <a:ext cx="2756453" cy="1571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9"/>
              </a:lnSpc>
            </a:pPr>
            <a:r>
              <a:rPr lang="en-US" sz="1499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 Aliquam semper ipsum urna, nec cursus dolor dictum nec. Donec luctus mauris quis cursus.</a:t>
            </a:r>
          </a:p>
        </p:txBody>
      </p:sp>
      <p:sp>
        <p:nvSpPr>
          <p:cNvPr name="TextBox 97" id="97"/>
          <p:cNvSpPr txBox="true"/>
          <p:nvPr/>
        </p:nvSpPr>
        <p:spPr>
          <a:xfrm rot="0">
            <a:off x="7728180" y="4554496"/>
            <a:ext cx="2831641" cy="896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0"/>
              </a:lnSpc>
            </a:pPr>
            <a:r>
              <a:rPr lang="en-US" sz="2773" b="true">
                <a:solidFill>
                  <a:srgbClr val="231F2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Daily tasks</a:t>
            </a:r>
          </a:p>
          <a:p>
            <a:pPr algn="ctr">
              <a:lnSpc>
                <a:spcPts val="3550"/>
              </a:lnSpc>
            </a:pPr>
            <a:r>
              <a:rPr lang="en-US" b="true" sz="2773">
                <a:solidFill>
                  <a:srgbClr val="231F2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of work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542833" y="3352061"/>
            <a:ext cx="871093" cy="1205641"/>
            <a:chOff x="0" y="0"/>
            <a:chExt cx="587259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7259" cy="812800"/>
            </a:xfrm>
            <a:custGeom>
              <a:avLst/>
              <a:gdLst/>
              <a:ahLst/>
              <a:cxnLst/>
              <a:rect r="r" b="b" t="t" l="l"/>
              <a:pathLst>
                <a:path h="812800" w="587259">
                  <a:moveTo>
                    <a:pt x="133314" y="0"/>
                  </a:moveTo>
                  <a:lnTo>
                    <a:pt x="453945" y="0"/>
                  </a:lnTo>
                  <a:cubicBezTo>
                    <a:pt x="489302" y="0"/>
                    <a:pt x="523211" y="14046"/>
                    <a:pt x="548213" y="39047"/>
                  </a:cubicBezTo>
                  <a:cubicBezTo>
                    <a:pt x="573214" y="64048"/>
                    <a:pt x="587259" y="97957"/>
                    <a:pt x="587259" y="133314"/>
                  </a:cubicBezTo>
                  <a:lnTo>
                    <a:pt x="587259" y="679486"/>
                  </a:lnTo>
                  <a:cubicBezTo>
                    <a:pt x="587259" y="714843"/>
                    <a:pt x="573214" y="748752"/>
                    <a:pt x="548213" y="773753"/>
                  </a:cubicBezTo>
                  <a:cubicBezTo>
                    <a:pt x="523211" y="798754"/>
                    <a:pt x="489302" y="812800"/>
                    <a:pt x="453945" y="812800"/>
                  </a:cubicBezTo>
                  <a:lnTo>
                    <a:pt x="133314" y="812800"/>
                  </a:lnTo>
                  <a:cubicBezTo>
                    <a:pt x="97957" y="812800"/>
                    <a:pt x="64048" y="798754"/>
                    <a:pt x="39047" y="773753"/>
                  </a:cubicBezTo>
                  <a:cubicBezTo>
                    <a:pt x="14046" y="748752"/>
                    <a:pt x="0" y="714843"/>
                    <a:pt x="0" y="679486"/>
                  </a:cubicBezTo>
                  <a:lnTo>
                    <a:pt x="0" y="133314"/>
                  </a:lnTo>
                  <a:cubicBezTo>
                    <a:pt x="0" y="97957"/>
                    <a:pt x="14046" y="64048"/>
                    <a:pt x="39047" y="39047"/>
                  </a:cubicBezTo>
                  <a:cubicBezTo>
                    <a:pt x="64048" y="14046"/>
                    <a:pt x="97957" y="0"/>
                    <a:pt x="133314" y="0"/>
                  </a:cubicBezTo>
                  <a:close/>
                </a:path>
              </a:pathLst>
            </a:custGeom>
            <a:solidFill>
              <a:srgbClr val="9397D8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87259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H="true">
            <a:off x="2978379" y="6179653"/>
            <a:ext cx="0" cy="620307"/>
          </a:xfrm>
          <a:prstGeom prst="line">
            <a:avLst/>
          </a:prstGeom>
          <a:ln cap="rnd" w="66675">
            <a:solidFill>
              <a:srgbClr val="9397D8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799038" y="3954882"/>
            <a:ext cx="2312177" cy="2312177"/>
          </a:xfrm>
          <a:custGeom>
            <a:avLst/>
            <a:gdLst/>
            <a:ahLst/>
            <a:cxnLst/>
            <a:rect r="r" b="b" t="t" l="l"/>
            <a:pathLst>
              <a:path h="2312177" w="2312177">
                <a:moveTo>
                  <a:pt x="0" y="0"/>
                </a:moveTo>
                <a:lnTo>
                  <a:pt x="2312176" y="0"/>
                </a:lnTo>
                <a:lnTo>
                  <a:pt x="2312176" y="2312176"/>
                </a:lnTo>
                <a:lnTo>
                  <a:pt x="0" y="2312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grpSp>
        <p:nvGrpSpPr>
          <p:cNvPr name="Group 7" id="7"/>
          <p:cNvGrpSpPr/>
          <p:nvPr/>
        </p:nvGrpSpPr>
        <p:grpSpPr>
          <a:xfrm rot="0">
            <a:off x="2009065" y="4164910"/>
            <a:ext cx="1892121" cy="189212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379329" y="4520614"/>
            <a:ext cx="1164120" cy="1164120"/>
          </a:xfrm>
          <a:custGeom>
            <a:avLst/>
            <a:gdLst/>
            <a:ahLst/>
            <a:cxnLst/>
            <a:rect r="r" b="b" t="t" l="l"/>
            <a:pathLst>
              <a:path h="1164120" w="1164120">
                <a:moveTo>
                  <a:pt x="0" y="0"/>
                </a:moveTo>
                <a:lnTo>
                  <a:pt x="1164120" y="0"/>
                </a:lnTo>
                <a:lnTo>
                  <a:pt x="1164120" y="1164121"/>
                </a:lnTo>
                <a:lnTo>
                  <a:pt x="0" y="11641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-10800000">
            <a:off x="5554069" y="3352061"/>
            <a:ext cx="871093" cy="1205641"/>
            <a:chOff x="0" y="0"/>
            <a:chExt cx="587259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87259" cy="812800"/>
            </a:xfrm>
            <a:custGeom>
              <a:avLst/>
              <a:gdLst/>
              <a:ahLst/>
              <a:cxnLst/>
              <a:rect r="r" b="b" t="t" l="l"/>
              <a:pathLst>
                <a:path h="812800" w="587259">
                  <a:moveTo>
                    <a:pt x="133314" y="0"/>
                  </a:moveTo>
                  <a:lnTo>
                    <a:pt x="453945" y="0"/>
                  </a:lnTo>
                  <a:cubicBezTo>
                    <a:pt x="489302" y="0"/>
                    <a:pt x="523211" y="14046"/>
                    <a:pt x="548213" y="39047"/>
                  </a:cubicBezTo>
                  <a:cubicBezTo>
                    <a:pt x="573214" y="64048"/>
                    <a:pt x="587259" y="97957"/>
                    <a:pt x="587259" y="133314"/>
                  </a:cubicBezTo>
                  <a:lnTo>
                    <a:pt x="587259" y="679486"/>
                  </a:lnTo>
                  <a:cubicBezTo>
                    <a:pt x="587259" y="714843"/>
                    <a:pt x="573214" y="748752"/>
                    <a:pt x="548213" y="773753"/>
                  </a:cubicBezTo>
                  <a:cubicBezTo>
                    <a:pt x="523211" y="798754"/>
                    <a:pt x="489302" y="812800"/>
                    <a:pt x="453945" y="812800"/>
                  </a:cubicBezTo>
                  <a:lnTo>
                    <a:pt x="133314" y="812800"/>
                  </a:lnTo>
                  <a:cubicBezTo>
                    <a:pt x="97957" y="812800"/>
                    <a:pt x="64048" y="798754"/>
                    <a:pt x="39047" y="773753"/>
                  </a:cubicBezTo>
                  <a:cubicBezTo>
                    <a:pt x="14046" y="748752"/>
                    <a:pt x="0" y="714843"/>
                    <a:pt x="0" y="679486"/>
                  </a:cubicBezTo>
                  <a:lnTo>
                    <a:pt x="0" y="133314"/>
                  </a:lnTo>
                  <a:cubicBezTo>
                    <a:pt x="0" y="97957"/>
                    <a:pt x="14046" y="64048"/>
                    <a:pt x="39047" y="39047"/>
                  </a:cubicBezTo>
                  <a:cubicBezTo>
                    <a:pt x="64048" y="14046"/>
                    <a:pt x="97957" y="0"/>
                    <a:pt x="133314" y="0"/>
                  </a:cubicBezTo>
                  <a:close/>
                </a:path>
              </a:pathLst>
            </a:custGeom>
            <a:solidFill>
              <a:srgbClr val="63B1DB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87259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4" id="14"/>
          <p:cNvSpPr/>
          <p:nvPr/>
        </p:nvSpPr>
        <p:spPr>
          <a:xfrm flipH="true">
            <a:off x="5989615" y="6179653"/>
            <a:ext cx="0" cy="620307"/>
          </a:xfrm>
          <a:prstGeom prst="line">
            <a:avLst/>
          </a:prstGeom>
          <a:ln cap="rnd" w="66675">
            <a:solidFill>
              <a:srgbClr val="63B1DB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4810274" y="3954882"/>
            <a:ext cx="2312177" cy="2312177"/>
          </a:xfrm>
          <a:custGeom>
            <a:avLst/>
            <a:gdLst/>
            <a:ahLst/>
            <a:cxnLst/>
            <a:rect r="r" b="b" t="t" l="l"/>
            <a:pathLst>
              <a:path h="2312177" w="2312177">
                <a:moveTo>
                  <a:pt x="0" y="0"/>
                </a:moveTo>
                <a:lnTo>
                  <a:pt x="2312177" y="0"/>
                </a:lnTo>
                <a:lnTo>
                  <a:pt x="2312177" y="2312176"/>
                </a:lnTo>
                <a:lnTo>
                  <a:pt x="0" y="23121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6" id="16"/>
          <p:cNvGrpSpPr/>
          <p:nvPr/>
        </p:nvGrpSpPr>
        <p:grpSpPr>
          <a:xfrm rot="0">
            <a:off x="5020302" y="4164910"/>
            <a:ext cx="1892121" cy="189212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-10800000">
            <a:off x="8583508" y="3333517"/>
            <a:ext cx="871093" cy="1205641"/>
            <a:chOff x="0" y="0"/>
            <a:chExt cx="587259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87259" cy="812800"/>
            </a:xfrm>
            <a:custGeom>
              <a:avLst/>
              <a:gdLst/>
              <a:ahLst/>
              <a:cxnLst/>
              <a:rect r="r" b="b" t="t" l="l"/>
              <a:pathLst>
                <a:path h="812800" w="587259">
                  <a:moveTo>
                    <a:pt x="133314" y="0"/>
                  </a:moveTo>
                  <a:lnTo>
                    <a:pt x="453945" y="0"/>
                  </a:lnTo>
                  <a:cubicBezTo>
                    <a:pt x="489302" y="0"/>
                    <a:pt x="523211" y="14046"/>
                    <a:pt x="548213" y="39047"/>
                  </a:cubicBezTo>
                  <a:cubicBezTo>
                    <a:pt x="573214" y="64048"/>
                    <a:pt x="587259" y="97957"/>
                    <a:pt x="587259" y="133314"/>
                  </a:cubicBezTo>
                  <a:lnTo>
                    <a:pt x="587259" y="679486"/>
                  </a:lnTo>
                  <a:cubicBezTo>
                    <a:pt x="587259" y="714843"/>
                    <a:pt x="573214" y="748752"/>
                    <a:pt x="548213" y="773753"/>
                  </a:cubicBezTo>
                  <a:cubicBezTo>
                    <a:pt x="523211" y="798754"/>
                    <a:pt x="489302" y="812800"/>
                    <a:pt x="453945" y="812800"/>
                  </a:cubicBezTo>
                  <a:lnTo>
                    <a:pt x="133314" y="812800"/>
                  </a:lnTo>
                  <a:cubicBezTo>
                    <a:pt x="97957" y="812800"/>
                    <a:pt x="64048" y="798754"/>
                    <a:pt x="39047" y="773753"/>
                  </a:cubicBezTo>
                  <a:cubicBezTo>
                    <a:pt x="14046" y="748752"/>
                    <a:pt x="0" y="714843"/>
                    <a:pt x="0" y="679486"/>
                  </a:cubicBezTo>
                  <a:lnTo>
                    <a:pt x="0" y="133314"/>
                  </a:lnTo>
                  <a:cubicBezTo>
                    <a:pt x="0" y="97957"/>
                    <a:pt x="14046" y="64048"/>
                    <a:pt x="39047" y="39047"/>
                  </a:cubicBezTo>
                  <a:cubicBezTo>
                    <a:pt x="64048" y="14046"/>
                    <a:pt x="97957" y="0"/>
                    <a:pt x="133314" y="0"/>
                  </a:cubicBezTo>
                  <a:close/>
                </a:path>
              </a:pathLst>
            </a:custGeom>
            <a:solidFill>
              <a:srgbClr val="91DFB1"/>
            </a:solid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587259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2" id="22"/>
          <p:cNvSpPr/>
          <p:nvPr/>
        </p:nvSpPr>
        <p:spPr>
          <a:xfrm>
            <a:off x="9019054" y="6161110"/>
            <a:ext cx="0" cy="620307"/>
          </a:xfrm>
          <a:prstGeom prst="line">
            <a:avLst/>
          </a:prstGeom>
          <a:ln cap="rnd" w="66675">
            <a:solidFill>
              <a:srgbClr val="91DFB1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7839713" y="3936338"/>
            <a:ext cx="2312177" cy="2312177"/>
          </a:xfrm>
          <a:custGeom>
            <a:avLst/>
            <a:gdLst/>
            <a:ahLst/>
            <a:cxnLst/>
            <a:rect r="r" b="b" t="t" l="l"/>
            <a:pathLst>
              <a:path h="2312177" w="2312177">
                <a:moveTo>
                  <a:pt x="0" y="0"/>
                </a:moveTo>
                <a:lnTo>
                  <a:pt x="2312177" y="0"/>
                </a:lnTo>
                <a:lnTo>
                  <a:pt x="2312177" y="2312176"/>
                </a:lnTo>
                <a:lnTo>
                  <a:pt x="0" y="23121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4" id="24"/>
          <p:cNvGrpSpPr/>
          <p:nvPr/>
        </p:nvGrpSpPr>
        <p:grpSpPr>
          <a:xfrm rot="0">
            <a:off x="8049741" y="4146366"/>
            <a:ext cx="1892121" cy="1892121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-10800000">
            <a:off x="11594744" y="3333517"/>
            <a:ext cx="871093" cy="1205641"/>
            <a:chOff x="0" y="0"/>
            <a:chExt cx="587259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587259" cy="812800"/>
            </a:xfrm>
            <a:custGeom>
              <a:avLst/>
              <a:gdLst/>
              <a:ahLst/>
              <a:cxnLst/>
              <a:rect r="r" b="b" t="t" l="l"/>
              <a:pathLst>
                <a:path h="812800" w="587259">
                  <a:moveTo>
                    <a:pt x="133314" y="0"/>
                  </a:moveTo>
                  <a:lnTo>
                    <a:pt x="453945" y="0"/>
                  </a:lnTo>
                  <a:cubicBezTo>
                    <a:pt x="489302" y="0"/>
                    <a:pt x="523211" y="14046"/>
                    <a:pt x="548213" y="39047"/>
                  </a:cubicBezTo>
                  <a:cubicBezTo>
                    <a:pt x="573214" y="64048"/>
                    <a:pt x="587259" y="97957"/>
                    <a:pt x="587259" y="133314"/>
                  </a:cubicBezTo>
                  <a:lnTo>
                    <a:pt x="587259" y="679486"/>
                  </a:lnTo>
                  <a:cubicBezTo>
                    <a:pt x="587259" y="714843"/>
                    <a:pt x="573214" y="748752"/>
                    <a:pt x="548213" y="773753"/>
                  </a:cubicBezTo>
                  <a:cubicBezTo>
                    <a:pt x="523211" y="798754"/>
                    <a:pt x="489302" y="812800"/>
                    <a:pt x="453945" y="812800"/>
                  </a:cubicBezTo>
                  <a:lnTo>
                    <a:pt x="133314" y="812800"/>
                  </a:lnTo>
                  <a:cubicBezTo>
                    <a:pt x="97957" y="812800"/>
                    <a:pt x="64048" y="798754"/>
                    <a:pt x="39047" y="773753"/>
                  </a:cubicBezTo>
                  <a:cubicBezTo>
                    <a:pt x="14046" y="748752"/>
                    <a:pt x="0" y="714843"/>
                    <a:pt x="0" y="679486"/>
                  </a:cubicBezTo>
                  <a:lnTo>
                    <a:pt x="0" y="133314"/>
                  </a:lnTo>
                  <a:cubicBezTo>
                    <a:pt x="0" y="97957"/>
                    <a:pt x="14046" y="64048"/>
                    <a:pt x="39047" y="39047"/>
                  </a:cubicBezTo>
                  <a:cubicBezTo>
                    <a:pt x="64048" y="14046"/>
                    <a:pt x="97957" y="0"/>
                    <a:pt x="133314" y="0"/>
                  </a:cubicBezTo>
                  <a:close/>
                </a:path>
              </a:pathLst>
            </a:custGeom>
            <a:solidFill>
              <a:srgbClr val="F8D389"/>
            </a:solidFill>
            <a:ln cap="sq">
              <a:noFill/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587259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0" id="30"/>
          <p:cNvSpPr/>
          <p:nvPr/>
        </p:nvSpPr>
        <p:spPr>
          <a:xfrm flipH="true">
            <a:off x="12030291" y="6161110"/>
            <a:ext cx="0" cy="620307"/>
          </a:xfrm>
          <a:prstGeom prst="line">
            <a:avLst/>
          </a:prstGeom>
          <a:ln cap="rnd" w="66675">
            <a:solidFill>
              <a:srgbClr val="F8D389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Freeform 31" id="31"/>
          <p:cNvSpPr/>
          <p:nvPr/>
        </p:nvSpPr>
        <p:spPr>
          <a:xfrm flipH="false" flipV="false" rot="0">
            <a:off x="10850949" y="3936338"/>
            <a:ext cx="2312177" cy="2312177"/>
          </a:xfrm>
          <a:custGeom>
            <a:avLst/>
            <a:gdLst/>
            <a:ahLst/>
            <a:cxnLst/>
            <a:rect r="r" b="b" t="t" l="l"/>
            <a:pathLst>
              <a:path h="2312177" w="2312177">
                <a:moveTo>
                  <a:pt x="0" y="0"/>
                </a:moveTo>
                <a:lnTo>
                  <a:pt x="2312177" y="0"/>
                </a:lnTo>
                <a:lnTo>
                  <a:pt x="2312177" y="2312176"/>
                </a:lnTo>
                <a:lnTo>
                  <a:pt x="0" y="23121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2" id="32"/>
          <p:cNvGrpSpPr/>
          <p:nvPr/>
        </p:nvGrpSpPr>
        <p:grpSpPr>
          <a:xfrm rot="0">
            <a:off x="11060977" y="4146366"/>
            <a:ext cx="1892121" cy="1892121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-10800000">
            <a:off x="14749036" y="3314973"/>
            <a:ext cx="871093" cy="1205641"/>
            <a:chOff x="0" y="0"/>
            <a:chExt cx="587259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587259" cy="812800"/>
            </a:xfrm>
            <a:custGeom>
              <a:avLst/>
              <a:gdLst/>
              <a:ahLst/>
              <a:cxnLst/>
              <a:rect r="r" b="b" t="t" l="l"/>
              <a:pathLst>
                <a:path h="812800" w="587259">
                  <a:moveTo>
                    <a:pt x="133314" y="0"/>
                  </a:moveTo>
                  <a:lnTo>
                    <a:pt x="453945" y="0"/>
                  </a:lnTo>
                  <a:cubicBezTo>
                    <a:pt x="489302" y="0"/>
                    <a:pt x="523211" y="14046"/>
                    <a:pt x="548213" y="39047"/>
                  </a:cubicBezTo>
                  <a:cubicBezTo>
                    <a:pt x="573214" y="64048"/>
                    <a:pt x="587259" y="97957"/>
                    <a:pt x="587259" y="133314"/>
                  </a:cubicBezTo>
                  <a:lnTo>
                    <a:pt x="587259" y="679486"/>
                  </a:lnTo>
                  <a:cubicBezTo>
                    <a:pt x="587259" y="714843"/>
                    <a:pt x="573214" y="748752"/>
                    <a:pt x="548213" y="773753"/>
                  </a:cubicBezTo>
                  <a:cubicBezTo>
                    <a:pt x="523211" y="798754"/>
                    <a:pt x="489302" y="812800"/>
                    <a:pt x="453945" y="812800"/>
                  </a:cubicBezTo>
                  <a:lnTo>
                    <a:pt x="133314" y="812800"/>
                  </a:lnTo>
                  <a:cubicBezTo>
                    <a:pt x="97957" y="812800"/>
                    <a:pt x="64048" y="798754"/>
                    <a:pt x="39047" y="773753"/>
                  </a:cubicBezTo>
                  <a:cubicBezTo>
                    <a:pt x="14046" y="748752"/>
                    <a:pt x="0" y="714843"/>
                    <a:pt x="0" y="679486"/>
                  </a:cubicBezTo>
                  <a:lnTo>
                    <a:pt x="0" y="133314"/>
                  </a:lnTo>
                  <a:cubicBezTo>
                    <a:pt x="0" y="97957"/>
                    <a:pt x="14046" y="64048"/>
                    <a:pt x="39047" y="39047"/>
                  </a:cubicBezTo>
                  <a:cubicBezTo>
                    <a:pt x="64048" y="14046"/>
                    <a:pt x="97957" y="0"/>
                    <a:pt x="133314" y="0"/>
                  </a:cubicBezTo>
                  <a:close/>
                </a:path>
              </a:pathLst>
            </a:custGeom>
            <a:solidFill>
              <a:srgbClr val="F8B27C"/>
            </a:solidFill>
            <a:ln cap="sq">
              <a:noFill/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587259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8" id="38"/>
          <p:cNvSpPr/>
          <p:nvPr/>
        </p:nvSpPr>
        <p:spPr>
          <a:xfrm flipH="true">
            <a:off x="15184582" y="6142566"/>
            <a:ext cx="0" cy="620307"/>
          </a:xfrm>
          <a:prstGeom prst="line">
            <a:avLst/>
          </a:prstGeom>
          <a:ln cap="rnd" w="66675">
            <a:solidFill>
              <a:srgbClr val="F8B27C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Freeform 39" id="39"/>
          <p:cNvSpPr/>
          <p:nvPr/>
        </p:nvSpPr>
        <p:spPr>
          <a:xfrm flipH="false" flipV="false" rot="0">
            <a:off x="14005241" y="3917794"/>
            <a:ext cx="2312177" cy="2312177"/>
          </a:xfrm>
          <a:custGeom>
            <a:avLst/>
            <a:gdLst/>
            <a:ahLst/>
            <a:cxnLst/>
            <a:rect r="r" b="b" t="t" l="l"/>
            <a:pathLst>
              <a:path h="2312177" w="2312177">
                <a:moveTo>
                  <a:pt x="0" y="0"/>
                </a:moveTo>
                <a:lnTo>
                  <a:pt x="2312176" y="0"/>
                </a:lnTo>
                <a:lnTo>
                  <a:pt x="2312176" y="2312177"/>
                </a:lnTo>
                <a:lnTo>
                  <a:pt x="0" y="23121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0" id="40"/>
          <p:cNvGrpSpPr/>
          <p:nvPr/>
        </p:nvGrpSpPr>
        <p:grpSpPr>
          <a:xfrm rot="0">
            <a:off x="14215269" y="4127822"/>
            <a:ext cx="1892121" cy="1892121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43" id="43"/>
          <p:cNvSpPr/>
          <p:nvPr/>
        </p:nvSpPr>
        <p:spPr>
          <a:xfrm flipH="false" flipV="false" rot="0">
            <a:off x="5520458" y="4426695"/>
            <a:ext cx="871639" cy="1309840"/>
          </a:xfrm>
          <a:custGeom>
            <a:avLst/>
            <a:gdLst/>
            <a:ahLst/>
            <a:cxnLst/>
            <a:rect r="r" b="b" t="t" l="l"/>
            <a:pathLst>
              <a:path h="1309840" w="871639">
                <a:moveTo>
                  <a:pt x="0" y="0"/>
                </a:moveTo>
                <a:lnTo>
                  <a:pt x="871639" y="0"/>
                </a:lnTo>
                <a:lnTo>
                  <a:pt x="871639" y="1309840"/>
                </a:lnTo>
                <a:lnTo>
                  <a:pt x="0" y="130984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4" id="44"/>
          <p:cNvSpPr/>
          <p:nvPr/>
        </p:nvSpPr>
        <p:spPr>
          <a:xfrm flipH="false" flipV="false" rot="0">
            <a:off x="8385421" y="4449372"/>
            <a:ext cx="1198704" cy="1198704"/>
          </a:xfrm>
          <a:custGeom>
            <a:avLst/>
            <a:gdLst/>
            <a:ahLst/>
            <a:cxnLst/>
            <a:rect r="r" b="b" t="t" l="l"/>
            <a:pathLst>
              <a:path h="1198704" w="1198704">
                <a:moveTo>
                  <a:pt x="0" y="0"/>
                </a:moveTo>
                <a:lnTo>
                  <a:pt x="1198703" y="0"/>
                </a:lnTo>
                <a:lnTo>
                  <a:pt x="1198703" y="1198703"/>
                </a:lnTo>
                <a:lnTo>
                  <a:pt x="0" y="119870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5" id="45"/>
          <p:cNvSpPr txBox="true"/>
          <p:nvPr/>
        </p:nvSpPr>
        <p:spPr>
          <a:xfrm rot="0">
            <a:off x="2615500" y="3449491"/>
            <a:ext cx="725757" cy="505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46"/>
              </a:lnSpc>
              <a:spcBef>
                <a:spcPct val="0"/>
              </a:spcBef>
            </a:pPr>
            <a:r>
              <a:rPr lang="en-US" b="true" sz="3161">
                <a:solidFill>
                  <a:srgbClr val="F8F8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3316069" y="1251212"/>
            <a:ext cx="11294937" cy="86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73"/>
              </a:lnSpc>
              <a:spcBef>
                <a:spcPct val="0"/>
              </a:spcBef>
            </a:pPr>
            <a:r>
              <a:rPr lang="en-US" b="true" sz="5052" spc="308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OBJECTIVES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3846501" y="2238809"/>
            <a:ext cx="10558160" cy="699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6"/>
              </a:lnSpc>
              <a:spcBef>
                <a:spcPct val="0"/>
              </a:spcBef>
            </a:pPr>
            <a:r>
              <a:rPr lang="en-US" sz="2068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 Aliquam semper ipsum urna, nec cursus dolor dictum nec. Donec luctus mauris quis cursus.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602379" y="7333393"/>
            <a:ext cx="2752000" cy="1465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38"/>
              </a:lnSpc>
              <a:spcBef>
                <a:spcPct val="0"/>
              </a:spcBef>
            </a:pPr>
            <a:r>
              <a:rPr lang="en-US" sz="1514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 Aliquam semper ipsum urna, nec cursus dolor dictum nec. Donec luctus mauris quis cursus.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620402" y="6942835"/>
            <a:ext cx="2859016" cy="277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67"/>
              </a:lnSpc>
              <a:spcBef>
                <a:spcPct val="0"/>
              </a:spcBef>
            </a:pPr>
            <a:r>
              <a:rPr lang="en-US" b="true" sz="1771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SCOPE DEFINITION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5626737" y="3449491"/>
            <a:ext cx="725757" cy="505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46"/>
              </a:lnSpc>
              <a:spcBef>
                <a:spcPct val="0"/>
              </a:spcBef>
            </a:pPr>
            <a:r>
              <a:rPr lang="en-US" b="true" sz="3161">
                <a:solidFill>
                  <a:srgbClr val="F8F8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4646953" y="7333393"/>
            <a:ext cx="2752000" cy="1465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38"/>
              </a:lnSpc>
              <a:spcBef>
                <a:spcPct val="0"/>
              </a:spcBef>
            </a:pPr>
            <a:r>
              <a:rPr lang="en-US" sz="1514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 Aliquam semper ipsum urna, nec cursus dolor dictum nec. Donec luctus mauris quis cursus.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4479418" y="6942835"/>
            <a:ext cx="3011236" cy="277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67"/>
              </a:lnSpc>
              <a:spcBef>
                <a:spcPct val="0"/>
              </a:spcBef>
            </a:pPr>
            <a:r>
              <a:rPr lang="en-US" b="true" sz="1771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RESOURCE ALLOCATION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8656176" y="3430947"/>
            <a:ext cx="725757" cy="505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46"/>
              </a:lnSpc>
              <a:spcBef>
                <a:spcPct val="0"/>
              </a:spcBef>
            </a:pPr>
            <a:r>
              <a:rPr lang="en-US" b="true" sz="3161">
                <a:solidFill>
                  <a:srgbClr val="F8F8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7643054" y="7314849"/>
            <a:ext cx="2752000" cy="1465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38"/>
              </a:lnSpc>
              <a:spcBef>
                <a:spcPct val="0"/>
              </a:spcBef>
            </a:pPr>
            <a:r>
              <a:rPr lang="en-US" sz="1514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 Aliquam semper ipsum urna, nec cursus dolor dictum nec. Donec luctus mauris quis cursus.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7661077" y="6924291"/>
            <a:ext cx="2859016" cy="277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67"/>
              </a:lnSpc>
              <a:spcBef>
                <a:spcPct val="0"/>
              </a:spcBef>
            </a:pPr>
            <a:r>
              <a:rPr lang="en-US" b="true" sz="1771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QUALITY ASSURANCE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1667412" y="3430947"/>
            <a:ext cx="725757" cy="505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46"/>
              </a:lnSpc>
              <a:spcBef>
                <a:spcPct val="0"/>
              </a:spcBef>
            </a:pPr>
            <a:r>
              <a:rPr lang="en-US" b="true" sz="3161">
                <a:solidFill>
                  <a:srgbClr val="F8F8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0687628" y="7314849"/>
            <a:ext cx="2752000" cy="1465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38"/>
              </a:lnSpc>
              <a:spcBef>
                <a:spcPct val="0"/>
              </a:spcBef>
            </a:pPr>
            <a:r>
              <a:rPr lang="en-US" sz="1514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 Aliquam semper ipsum urna, nec cursus dolor dictum nec. Donec luctus mauris quis cursus.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0672313" y="6924291"/>
            <a:ext cx="2859016" cy="277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67"/>
              </a:lnSpc>
              <a:spcBef>
                <a:spcPct val="0"/>
              </a:spcBef>
            </a:pPr>
            <a:r>
              <a:rPr lang="en-US" b="true" sz="1771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COST MANAGEMENT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4821704" y="3412403"/>
            <a:ext cx="725757" cy="505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46"/>
              </a:lnSpc>
              <a:spcBef>
                <a:spcPct val="0"/>
              </a:spcBef>
            </a:pPr>
            <a:r>
              <a:rPr lang="en-US" b="true" sz="3161">
                <a:solidFill>
                  <a:srgbClr val="F8F8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05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3841920" y="7296305"/>
            <a:ext cx="2752000" cy="1465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38"/>
              </a:lnSpc>
              <a:spcBef>
                <a:spcPct val="0"/>
              </a:spcBef>
            </a:pPr>
            <a:r>
              <a:rPr lang="en-US" sz="1514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 Aliquam semper ipsum urna, nec cursus dolor dictum nec. Donec luctus mauris quis cursus.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3826605" y="6905747"/>
            <a:ext cx="2859016" cy="277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67"/>
              </a:lnSpc>
              <a:spcBef>
                <a:spcPct val="0"/>
              </a:spcBef>
            </a:pPr>
            <a:r>
              <a:rPr lang="en-US" b="true" sz="1771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RISK MANAGEMENT</a:t>
            </a:r>
          </a:p>
        </p:txBody>
      </p:sp>
      <p:sp>
        <p:nvSpPr>
          <p:cNvPr name="Freeform 62" id="62"/>
          <p:cNvSpPr/>
          <p:nvPr/>
        </p:nvSpPr>
        <p:spPr>
          <a:xfrm flipH="false" flipV="false" rot="0">
            <a:off x="14563301" y="4478495"/>
            <a:ext cx="1111620" cy="1111620"/>
          </a:xfrm>
          <a:custGeom>
            <a:avLst/>
            <a:gdLst/>
            <a:ahLst/>
            <a:cxnLst/>
            <a:rect r="r" b="b" t="t" l="l"/>
            <a:pathLst>
              <a:path h="1111620" w="1111620">
                <a:moveTo>
                  <a:pt x="0" y="0"/>
                </a:moveTo>
                <a:lnTo>
                  <a:pt x="1111620" y="0"/>
                </a:lnTo>
                <a:lnTo>
                  <a:pt x="1111620" y="1111621"/>
                </a:lnTo>
                <a:lnTo>
                  <a:pt x="0" y="111162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3" id="63"/>
          <p:cNvSpPr/>
          <p:nvPr/>
        </p:nvSpPr>
        <p:spPr>
          <a:xfrm flipH="false" flipV="false" rot="0">
            <a:off x="11401510" y="4478495"/>
            <a:ext cx="1190887" cy="1206239"/>
          </a:xfrm>
          <a:custGeom>
            <a:avLst/>
            <a:gdLst/>
            <a:ahLst/>
            <a:cxnLst/>
            <a:rect r="r" b="b" t="t" l="l"/>
            <a:pathLst>
              <a:path h="1206239" w="1190887">
                <a:moveTo>
                  <a:pt x="0" y="0"/>
                </a:moveTo>
                <a:lnTo>
                  <a:pt x="1190887" y="0"/>
                </a:lnTo>
                <a:lnTo>
                  <a:pt x="1190887" y="1206240"/>
                </a:lnTo>
                <a:lnTo>
                  <a:pt x="0" y="120624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559015" y="4228672"/>
            <a:ext cx="3128394" cy="3751948"/>
            <a:chOff x="0" y="0"/>
            <a:chExt cx="2041606" cy="24485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1606" cy="2448541"/>
            </a:xfrm>
            <a:custGeom>
              <a:avLst/>
              <a:gdLst/>
              <a:ahLst/>
              <a:cxnLst/>
              <a:rect r="r" b="b" t="t" l="l"/>
              <a:pathLst>
                <a:path h="2448541" w="2041606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9397D8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50022" y="4228672"/>
            <a:ext cx="2146380" cy="1000429"/>
          </a:xfrm>
          <a:custGeom>
            <a:avLst/>
            <a:gdLst/>
            <a:ahLst/>
            <a:cxnLst/>
            <a:rect r="r" b="b" t="t" l="l"/>
            <a:pathLst>
              <a:path h="1000429" w="2146380">
                <a:moveTo>
                  <a:pt x="0" y="0"/>
                </a:moveTo>
                <a:lnTo>
                  <a:pt x="2146380" y="0"/>
                </a:lnTo>
                <a:lnTo>
                  <a:pt x="2146380" y="1000430"/>
                </a:lnTo>
                <a:lnTo>
                  <a:pt x="0" y="100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3846501" y="2760904"/>
            <a:ext cx="10558160" cy="699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6"/>
              </a:lnSpc>
              <a:spcBef>
                <a:spcPct val="0"/>
              </a:spcBef>
            </a:pPr>
            <a:r>
              <a:rPr lang="en-US" sz="2068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 Aliquam semper ipsum urna, nec cursus dolor dictum nec. Donec luctus mauris quis cursus.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738950" y="5304733"/>
            <a:ext cx="723747" cy="838023"/>
          </a:xfrm>
          <a:custGeom>
            <a:avLst/>
            <a:gdLst/>
            <a:ahLst/>
            <a:cxnLst/>
            <a:rect r="r" b="b" t="t" l="l"/>
            <a:pathLst>
              <a:path h="838023" w="723747">
                <a:moveTo>
                  <a:pt x="0" y="0"/>
                </a:moveTo>
                <a:lnTo>
                  <a:pt x="723747" y="0"/>
                </a:lnTo>
                <a:lnTo>
                  <a:pt x="723747" y="838023"/>
                </a:lnTo>
                <a:lnTo>
                  <a:pt x="0" y="8380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-10800000">
            <a:off x="4070410" y="4228672"/>
            <a:ext cx="3128394" cy="3751948"/>
            <a:chOff x="0" y="0"/>
            <a:chExt cx="2041606" cy="244854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41606" cy="2448541"/>
            </a:xfrm>
            <a:custGeom>
              <a:avLst/>
              <a:gdLst/>
              <a:ahLst/>
              <a:cxnLst/>
              <a:rect r="r" b="b" t="t" l="l"/>
              <a:pathLst>
                <a:path h="2448541" w="2041606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63B1DB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561416" y="4228672"/>
            <a:ext cx="2146380" cy="1000429"/>
          </a:xfrm>
          <a:custGeom>
            <a:avLst/>
            <a:gdLst/>
            <a:ahLst/>
            <a:cxnLst/>
            <a:rect r="r" b="b" t="t" l="l"/>
            <a:pathLst>
              <a:path h="1000429" w="2146380">
                <a:moveTo>
                  <a:pt x="0" y="0"/>
                </a:moveTo>
                <a:lnTo>
                  <a:pt x="2146380" y="0"/>
                </a:lnTo>
                <a:lnTo>
                  <a:pt x="2146380" y="1000430"/>
                </a:lnTo>
                <a:lnTo>
                  <a:pt x="0" y="10004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4243072" y="6554073"/>
            <a:ext cx="2738293" cy="1179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27"/>
              </a:lnSpc>
            </a:pPr>
            <a:r>
              <a:rPr lang="en-US" sz="1284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 Aliquam semper ipsum urna, nec cursus dolor dictum nec. Donec luctus mauris quis cursus.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562555" y="6209431"/>
            <a:ext cx="2099327" cy="277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78"/>
              </a:lnSpc>
              <a:spcBef>
                <a:spcPct val="0"/>
              </a:spcBef>
            </a:pPr>
            <a:r>
              <a:rPr lang="en-US" b="true" sz="1779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Career Growth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43477" y="4300781"/>
            <a:ext cx="937482" cy="595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5"/>
              </a:lnSpc>
              <a:spcBef>
                <a:spcPct val="0"/>
              </a:spcBef>
            </a:pPr>
            <a:r>
              <a:rPr lang="en-US" b="true" sz="3824">
                <a:solidFill>
                  <a:srgbClr val="F8F8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grpSp>
        <p:nvGrpSpPr>
          <p:cNvPr name="Group 15" id="15"/>
          <p:cNvGrpSpPr/>
          <p:nvPr/>
        </p:nvGrpSpPr>
        <p:grpSpPr>
          <a:xfrm rot="-10800000">
            <a:off x="7579803" y="4228672"/>
            <a:ext cx="3128394" cy="3751948"/>
            <a:chOff x="0" y="0"/>
            <a:chExt cx="2041606" cy="244854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41606" cy="2448541"/>
            </a:xfrm>
            <a:custGeom>
              <a:avLst/>
              <a:gdLst/>
              <a:ahLst/>
              <a:cxnLst/>
              <a:rect r="r" b="b" t="t" l="l"/>
              <a:pathLst>
                <a:path h="2448541" w="2041606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8ED7E8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8070810" y="4228672"/>
            <a:ext cx="2146380" cy="1000429"/>
          </a:xfrm>
          <a:custGeom>
            <a:avLst/>
            <a:gdLst/>
            <a:ahLst/>
            <a:cxnLst/>
            <a:rect r="r" b="b" t="t" l="l"/>
            <a:pathLst>
              <a:path h="1000429" w="2146380">
                <a:moveTo>
                  <a:pt x="0" y="0"/>
                </a:moveTo>
                <a:lnTo>
                  <a:pt x="2146380" y="0"/>
                </a:lnTo>
                <a:lnTo>
                  <a:pt x="2146380" y="1000430"/>
                </a:lnTo>
                <a:lnTo>
                  <a:pt x="0" y="10004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7752466" y="6554073"/>
            <a:ext cx="2738293" cy="1179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27"/>
              </a:lnSpc>
            </a:pPr>
            <a:r>
              <a:rPr lang="en-US" sz="1284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 Aliquam semper ipsum urna, nec cursus dolor dictum nec. Donec luctus mauris quis cursus.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752466" y="6209431"/>
            <a:ext cx="2738293" cy="277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78"/>
              </a:lnSpc>
              <a:spcBef>
                <a:spcPct val="0"/>
              </a:spcBef>
            </a:pPr>
            <a:r>
              <a:rPr lang="en-US" b="true" sz="1779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Skill Enhancement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652871" y="4300781"/>
            <a:ext cx="937482" cy="595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5"/>
              </a:lnSpc>
              <a:spcBef>
                <a:spcPct val="0"/>
              </a:spcBef>
            </a:pPr>
            <a:r>
              <a:rPr lang="en-US" b="true" sz="3824">
                <a:solidFill>
                  <a:srgbClr val="F8F8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grpSp>
        <p:nvGrpSpPr>
          <p:cNvPr name="Group 22" id="22"/>
          <p:cNvGrpSpPr/>
          <p:nvPr/>
        </p:nvGrpSpPr>
        <p:grpSpPr>
          <a:xfrm rot="-10800000">
            <a:off x="11091198" y="4228672"/>
            <a:ext cx="3128394" cy="3751948"/>
            <a:chOff x="0" y="0"/>
            <a:chExt cx="2041606" cy="244854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041606" cy="2448541"/>
            </a:xfrm>
            <a:custGeom>
              <a:avLst/>
              <a:gdLst/>
              <a:ahLst/>
              <a:cxnLst/>
              <a:rect r="r" b="b" t="t" l="l"/>
              <a:pathLst>
                <a:path h="2448541" w="2041606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91E1D5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1582205" y="4228672"/>
            <a:ext cx="2146380" cy="1000429"/>
          </a:xfrm>
          <a:custGeom>
            <a:avLst/>
            <a:gdLst/>
            <a:ahLst/>
            <a:cxnLst/>
            <a:rect r="r" b="b" t="t" l="l"/>
            <a:pathLst>
              <a:path h="1000429" w="2146380">
                <a:moveTo>
                  <a:pt x="0" y="0"/>
                </a:moveTo>
                <a:lnTo>
                  <a:pt x="2146380" y="0"/>
                </a:lnTo>
                <a:lnTo>
                  <a:pt x="2146380" y="1000430"/>
                </a:lnTo>
                <a:lnTo>
                  <a:pt x="0" y="10004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6" id="26"/>
          <p:cNvSpPr txBox="true"/>
          <p:nvPr/>
        </p:nvSpPr>
        <p:spPr>
          <a:xfrm rot="0">
            <a:off x="11263860" y="6554073"/>
            <a:ext cx="2738293" cy="1179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27"/>
              </a:lnSpc>
            </a:pPr>
            <a:r>
              <a:rPr lang="en-US" sz="1284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 Aliquam semper ipsum urna, nec cursus dolor dictum nec. Donec luctus mauris quis cursus.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583343" y="6209431"/>
            <a:ext cx="2099327" cy="277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78"/>
              </a:lnSpc>
              <a:spcBef>
                <a:spcPct val="0"/>
              </a:spcBef>
            </a:pPr>
            <a:r>
              <a:rPr lang="en-US" b="true" sz="1779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Learning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164265" y="4300781"/>
            <a:ext cx="937482" cy="595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5"/>
              </a:lnSpc>
              <a:spcBef>
                <a:spcPct val="0"/>
              </a:spcBef>
            </a:pPr>
            <a:r>
              <a:rPr lang="en-US" b="true" sz="3824">
                <a:solidFill>
                  <a:srgbClr val="F8F8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grpSp>
        <p:nvGrpSpPr>
          <p:cNvPr name="Group 29" id="29"/>
          <p:cNvGrpSpPr/>
          <p:nvPr/>
        </p:nvGrpSpPr>
        <p:grpSpPr>
          <a:xfrm rot="-10800000">
            <a:off x="14600591" y="4266782"/>
            <a:ext cx="3128394" cy="3751948"/>
            <a:chOff x="0" y="0"/>
            <a:chExt cx="2041606" cy="244854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041606" cy="2448541"/>
            </a:xfrm>
            <a:custGeom>
              <a:avLst/>
              <a:gdLst/>
              <a:ahLst/>
              <a:cxnLst/>
              <a:rect r="r" b="b" t="t" l="l"/>
              <a:pathLst>
                <a:path h="2448541" w="2041606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91DFB1"/>
              </a:solidFill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15091598" y="4266782"/>
            <a:ext cx="2146380" cy="1000429"/>
          </a:xfrm>
          <a:custGeom>
            <a:avLst/>
            <a:gdLst/>
            <a:ahLst/>
            <a:cxnLst/>
            <a:rect r="r" b="b" t="t" l="l"/>
            <a:pathLst>
              <a:path h="1000429" w="2146380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3" id="33"/>
          <p:cNvSpPr txBox="true"/>
          <p:nvPr/>
        </p:nvSpPr>
        <p:spPr>
          <a:xfrm rot="0">
            <a:off x="14773254" y="6592183"/>
            <a:ext cx="2738293" cy="1179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27"/>
              </a:lnSpc>
            </a:pPr>
            <a:r>
              <a:rPr lang="en-US" sz="1284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 Aliquam semper ipsum urna, nec cursus dolor dictum nec. Donec luctus mauris quis cursus.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5092736" y="6247541"/>
            <a:ext cx="2099327" cy="277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78"/>
              </a:lnSpc>
              <a:spcBef>
                <a:spcPct val="0"/>
              </a:spcBef>
            </a:pPr>
            <a:r>
              <a:rPr lang="en-US" b="true" sz="1779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Mentoring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673659" y="4338891"/>
            <a:ext cx="937482" cy="595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5"/>
              </a:lnSpc>
              <a:spcBef>
                <a:spcPct val="0"/>
              </a:spcBef>
            </a:pPr>
            <a:r>
              <a:rPr lang="en-US" b="true" sz="3824">
                <a:solidFill>
                  <a:srgbClr val="F8F8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05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0">
            <a:off x="5257809" y="5304733"/>
            <a:ext cx="763553" cy="799913"/>
          </a:xfrm>
          <a:custGeom>
            <a:avLst/>
            <a:gdLst/>
            <a:ahLst/>
            <a:cxnLst/>
            <a:rect r="r" b="b" t="t" l="l"/>
            <a:pathLst>
              <a:path h="799913" w="763553">
                <a:moveTo>
                  <a:pt x="0" y="0"/>
                </a:moveTo>
                <a:lnTo>
                  <a:pt x="763554" y="0"/>
                </a:lnTo>
                <a:lnTo>
                  <a:pt x="763554" y="799913"/>
                </a:lnTo>
                <a:lnTo>
                  <a:pt x="0" y="79991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7" id="37"/>
          <p:cNvSpPr/>
          <p:nvPr/>
        </p:nvSpPr>
        <p:spPr>
          <a:xfrm flipH="false" flipV="false" rot="0">
            <a:off x="8770428" y="5304733"/>
            <a:ext cx="650748" cy="795359"/>
          </a:xfrm>
          <a:custGeom>
            <a:avLst/>
            <a:gdLst/>
            <a:ahLst/>
            <a:cxnLst/>
            <a:rect r="r" b="b" t="t" l="l"/>
            <a:pathLst>
              <a:path h="795359" w="650748">
                <a:moveTo>
                  <a:pt x="0" y="0"/>
                </a:moveTo>
                <a:lnTo>
                  <a:pt x="650748" y="0"/>
                </a:lnTo>
                <a:lnTo>
                  <a:pt x="650748" y="795359"/>
                </a:lnTo>
                <a:lnTo>
                  <a:pt x="0" y="79535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8" id="38"/>
          <p:cNvSpPr/>
          <p:nvPr/>
        </p:nvSpPr>
        <p:spPr>
          <a:xfrm flipH="false" flipV="false" rot="0">
            <a:off x="15744471" y="5324416"/>
            <a:ext cx="795859" cy="875445"/>
          </a:xfrm>
          <a:custGeom>
            <a:avLst/>
            <a:gdLst/>
            <a:ahLst/>
            <a:cxnLst/>
            <a:rect r="r" b="b" t="t" l="l"/>
            <a:pathLst>
              <a:path h="875445" w="795859">
                <a:moveTo>
                  <a:pt x="0" y="0"/>
                </a:moveTo>
                <a:lnTo>
                  <a:pt x="795859" y="0"/>
                </a:lnTo>
                <a:lnTo>
                  <a:pt x="795859" y="875445"/>
                </a:lnTo>
                <a:lnTo>
                  <a:pt x="0" y="87544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9" id="39"/>
          <p:cNvSpPr/>
          <p:nvPr/>
        </p:nvSpPr>
        <p:spPr>
          <a:xfrm flipH="false" flipV="false" rot="0">
            <a:off x="12196303" y="5375674"/>
            <a:ext cx="937482" cy="724418"/>
          </a:xfrm>
          <a:custGeom>
            <a:avLst/>
            <a:gdLst/>
            <a:ahLst/>
            <a:cxnLst/>
            <a:rect r="r" b="b" t="t" l="l"/>
            <a:pathLst>
              <a:path h="724418" w="937482">
                <a:moveTo>
                  <a:pt x="0" y="0"/>
                </a:moveTo>
                <a:lnTo>
                  <a:pt x="937483" y="0"/>
                </a:lnTo>
                <a:lnTo>
                  <a:pt x="937483" y="724418"/>
                </a:lnTo>
                <a:lnTo>
                  <a:pt x="0" y="72441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0" id="40"/>
          <p:cNvSpPr txBox="true"/>
          <p:nvPr/>
        </p:nvSpPr>
        <p:spPr>
          <a:xfrm rot="0">
            <a:off x="731677" y="6554073"/>
            <a:ext cx="2738293" cy="1179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27"/>
              </a:lnSpc>
            </a:pPr>
            <a:r>
              <a:rPr lang="en-US" sz="1284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 Aliquam semper ipsum urna, nec cursus dolor dictum nec. Donec luctus mauris quis cursus.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51160" y="6209431"/>
            <a:ext cx="2099327" cy="277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78"/>
              </a:lnSpc>
              <a:spcBef>
                <a:spcPct val="0"/>
              </a:spcBef>
            </a:pPr>
            <a:r>
              <a:rPr lang="en-US" b="true" sz="1779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Training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632082" y="4300781"/>
            <a:ext cx="937482" cy="595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5"/>
              </a:lnSpc>
              <a:spcBef>
                <a:spcPct val="0"/>
              </a:spcBef>
            </a:pPr>
            <a:r>
              <a:rPr lang="en-US" b="true" sz="3824">
                <a:solidFill>
                  <a:srgbClr val="F8F8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3316069" y="1773307"/>
            <a:ext cx="11294937" cy="86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73"/>
              </a:lnSpc>
              <a:spcBef>
                <a:spcPct val="0"/>
              </a:spcBef>
            </a:pPr>
            <a:r>
              <a:rPr lang="en-US" b="true" sz="5052" spc="308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TALENT DEVELOPMENT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749355" y="5699994"/>
            <a:ext cx="6840134" cy="509001"/>
          </a:xfrm>
          <a:custGeom>
            <a:avLst/>
            <a:gdLst/>
            <a:ahLst/>
            <a:cxnLst/>
            <a:rect r="r" b="b" t="t" l="l"/>
            <a:pathLst>
              <a:path h="509001" w="6840134">
                <a:moveTo>
                  <a:pt x="0" y="0"/>
                </a:moveTo>
                <a:lnTo>
                  <a:pt x="6840134" y="0"/>
                </a:lnTo>
                <a:lnTo>
                  <a:pt x="6840134" y="509001"/>
                </a:lnTo>
                <a:lnTo>
                  <a:pt x="0" y="5090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28635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42714" y="3722012"/>
            <a:ext cx="7053416" cy="2086085"/>
            <a:chOff x="0" y="0"/>
            <a:chExt cx="1632342" cy="4827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32342" cy="482774"/>
            </a:xfrm>
            <a:custGeom>
              <a:avLst/>
              <a:gdLst/>
              <a:ahLst/>
              <a:cxnLst/>
              <a:rect r="r" b="b" t="t" l="l"/>
              <a:pathLst>
                <a:path h="482774" w="1632342">
                  <a:moveTo>
                    <a:pt x="35124" y="0"/>
                  </a:moveTo>
                  <a:lnTo>
                    <a:pt x="1597218" y="0"/>
                  </a:lnTo>
                  <a:cubicBezTo>
                    <a:pt x="1616617" y="0"/>
                    <a:pt x="1632342" y="15725"/>
                    <a:pt x="1632342" y="35124"/>
                  </a:cubicBezTo>
                  <a:lnTo>
                    <a:pt x="1632342" y="447650"/>
                  </a:lnTo>
                  <a:cubicBezTo>
                    <a:pt x="1632342" y="456966"/>
                    <a:pt x="1628641" y="465899"/>
                    <a:pt x="1622055" y="472486"/>
                  </a:cubicBezTo>
                  <a:cubicBezTo>
                    <a:pt x="1615468" y="479073"/>
                    <a:pt x="1606534" y="482774"/>
                    <a:pt x="1597218" y="482774"/>
                  </a:cubicBezTo>
                  <a:lnTo>
                    <a:pt x="35124" y="482774"/>
                  </a:lnTo>
                  <a:cubicBezTo>
                    <a:pt x="15725" y="482774"/>
                    <a:pt x="0" y="467048"/>
                    <a:pt x="0" y="447650"/>
                  </a:cubicBezTo>
                  <a:lnTo>
                    <a:pt x="0" y="35124"/>
                  </a:lnTo>
                  <a:cubicBezTo>
                    <a:pt x="0" y="25808"/>
                    <a:pt x="3701" y="16874"/>
                    <a:pt x="10287" y="10287"/>
                  </a:cubicBezTo>
                  <a:cubicBezTo>
                    <a:pt x="16874" y="3701"/>
                    <a:pt x="25808" y="0"/>
                    <a:pt x="35124" y="0"/>
                  </a:cubicBezTo>
                  <a:close/>
                </a:path>
              </a:pathLst>
            </a:custGeom>
            <a:solidFill>
              <a:srgbClr val="F8F8F8"/>
            </a:solidFill>
            <a:ln w="104775" cap="rnd">
              <a:solidFill>
                <a:srgbClr val="91E1D5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632342" cy="520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859459" y="4174918"/>
            <a:ext cx="1371549" cy="1309206"/>
          </a:xfrm>
          <a:custGeom>
            <a:avLst/>
            <a:gdLst/>
            <a:ahLst/>
            <a:cxnLst/>
            <a:rect r="r" b="b" t="t" l="l"/>
            <a:pathLst>
              <a:path h="1309206" w="1371549">
                <a:moveTo>
                  <a:pt x="0" y="0"/>
                </a:moveTo>
                <a:lnTo>
                  <a:pt x="1371549" y="0"/>
                </a:lnTo>
                <a:lnTo>
                  <a:pt x="1371549" y="1309205"/>
                </a:lnTo>
                <a:lnTo>
                  <a:pt x="0" y="13092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1028700" y="4174918"/>
            <a:ext cx="1228028" cy="1226514"/>
            <a:chOff x="0" y="0"/>
            <a:chExt cx="323431" cy="32303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3431" cy="323032"/>
            </a:xfrm>
            <a:custGeom>
              <a:avLst/>
              <a:gdLst/>
              <a:ahLst/>
              <a:cxnLst/>
              <a:rect r="r" b="b" t="t" l="l"/>
              <a:pathLst>
                <a:path h="323032" w="323431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076"/>
                </a:lnSpc>
              </a:pPr>
              <a:r>
                <a:rPr lang="en-US" b="true" sz="5768">
                  <a:solidFill>
                    <a:srgbClr val="91E1D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01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306129" y="4476719"/>
            <a:ext cx="4183100" cy="1007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65"/>
              </a:lnSpc>
              <a:spcBef>
                <a:spcPct val="0"/>
              </a:spcBef>
            </a:pPr>
            <a:r>
              <a:rPr lang="en-US" sz="1613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 Aliquam semper ipsum urna, nec cursus dolor dictum nec. Donec luctus mauris quis cursus.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10800000">
            <a:off x="9782114" y="5699994"/>
            <a:ext cx="6840134" cy="509001"/>
          </a:xfrm>
          <a:custGeom>
            <a:avLst/>
            <a:gdLst/>
            <a:ahLst/>
            <a:cxnLst/>
            <a:rect r="r" b="b" t="t" l="l"/>
            <a:pathLst>
              <a:path h="509001" w="6840134">
                <a:moveTo>
                  <a:pt x="0" y="0"/>
                </a:moveTo>
                <a:lnTo>
                  <a:pt x="6840134" y="0"/>
                </a:lnTo>
                <a:lnTo>
                  <a:pt x="6840134" y="509001"/>
                </a:lnTo>
                <a:lnTo>
                  <a:pt x="0" y="5090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286352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9675473" y="3722012"/>
            <a:ext cx="7053416" cy="2086085"/>
            <a:chOff x="0" y="0"/>
            <a:chExt cx="1632342" cy="48277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32342" cy="482774"/>
            </a:xfrm>
            <a:custGeom>
              <a:avLst/>
              <a:gdLst/>
              <a:ahLst/>
              <a:cxnLst/>
              <a:rect r="r" b="b" t="t" l="l"/>
              <a:pathLst>
                <a:path h="482774" w="1632342">
                  <a:moveTo>
                    <a:pt x="35124" y="0"/>
                  </a:moveTo>
                  <a:lnTo>
                    <a:pt x="1597218" y="0"/>
                  </a:lnTo>
                  <a:cubicBezTo>
                    <a:pt x="1616617" y="0"/>
                    <a:pt x="1632342" y="15725"/>
                    <a:pt x="1632342" y="35124"/>
                  </a:cubicBezTo>
                  <a:lnTo>
                    <a:pt x="1632342" y="447650"/>
                  </a:lnTo>
                  <a:cubicBezTo>
                    <a:pt x="1632342" y="456966"/>
                    <a:pt x="1628641" y="465899"/>
                    <a:pt x="1622055" y="472486"/>
                  </a:cubicBezTo>
                  <a:cubicBezTo>
                    <a:pt x="1615468" y="479073"/>
                    <a:pt x="1606534" y="482774"/>
                    <a:pt x="1597218" y="482774"/>
                  </a:cubicBezTo>
                  <a:lnTo>
                    <a:pt x="35124" y="482774"/>
                  </a:lnTo>
                  <a:cubicBezTo>
                    <a:pt x="15725" y="482774"/>
                    <a:pt x="0" y="467048"/>
                    <a:pt x="0" y="447650"/>
                  </a:cubicBezTo>
                  <a:lnTo>
                    <a:pt x="0" y="35124"/>
                  </a:lnTo>
                  <a:cubicBezTo>
                    <a:pt x="0" y="25808"/>
                    <a:pt x="3701" y="16874"/>
                    <a:pt x="10287" y="10287"/>
                  </a:cubicBezTo>
                  <a:cubicBezTo>
                    <a:pt x="16874" y="3701"/>
                    <a:pt x="25808" y="0"/>
                    <a:pt x="35124" y="0"/>
                  </a:cubicBezTo>
                  <a:close/>
                </a:path>
              </a:pathLst>
            </a:custGeom>
            <a:solidFill>
              <a:srgbClr val="F8F8F8"/>
            </a:solidFill>
            <a:ln w="104775" cap="rnd">
              <a:solidFill>
                <a:srgbClr val="F8B27C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632342" cy="520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061459" y="4174918"/>
            <a:ext cx="1228028" cy="1226514"/>
            <a:chOff x="0" y="0"/>
            <a:chExt cx="323431" cy="32303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23431" cy="323032"/>
            </a:xfrm>
            <a:custGeom>
              <a:avLst/>
              <a:gdLst/>
              <a:ahLst/>
              <a:cxnLst/>
              <a:rect r="r" b="b" t="t" l="l"/>
              <a:pathLst>
                <a:path h="323032" w="323431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076"/>
                </a:lnSpc>
              </a:pPr>
              <a:r>
                <a:rPr lang="en-US" b="true" sz="5768">
                  <a:solidFill>
                    <a:srgbClr val="F8B27C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03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338887" y="4476719"/>
            <a:ext cx="4183100" cy="1007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65"/>
              </a:lnSpc>
              <a:spcBef>
                <a:spcPct val="0"/>
              </a:spcBef>
            </a:pPr>
            <a:r>
              <a:rPr lang="en-US" sz="1613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 Aliquam semper ipsum urna, nec cursus dolor dictum nec. Donec luctus mauris quis cursus.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-10800000">
            <a:off x="1749355" y="8137171"/>
            <a:ext cx="6840134" cy="509001"/>
          </a:xfrm>
          <a:custGeom>
            <a:avLst/>
            <a:gdLst/>
            <a:ahLst/>
            <a:cxnLst/>
            <a:rect r="r" b="b" t="t" l="l"/>
            <a:pathLst>
              <a:path h="509001" w="6840134">
                <a:moveTo>
                  <a:pt x="0" y="0"/>
                </a:moveTo>
                <a:lnTo>
                  <a:pt x="6840134" y="0"/>
                </a:lnTo>
                <a:lnTo>
                  <a:pt x="6840134" y="509001"/>
                </a:lnTo>
                <a:lnTo>
                  <a:pt x="0" y="5090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286352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642714" y="6159189"/>
            <a:ext cx="7053416" cy="2086085"/>
            <a:chOff x="0" y="0"/>
            <a:chExt cx="1632342" cy="48277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632342" cy="482774"/>
            </a:xfrm>
            <a:custGeom>
              <a:avLst/>
              <a:gdLst/>
              <a:ahLst/>
              <a:cxnLst/>
              <a:rect r="r" b="b" t="t" l="l"/>
              <a:pathLst>
                <a:path h="482774" w="1632342">
                  <a:moveTo>
                    <a:pt x="35124" y="0"/>
                  </a:moveTo>
                  <a:lnTo>
                    <a:pt x="1597218" y="0"/>
                  </a:lnTo>
                  <a:cubicBezTo>
                    <a:pt x="1616617" y="0"/>
                    <a:pt x="1632342" y="15725"/>
                    <a:pt x="1632342" y="35124"/>
                  </a:cubicBezTo>
                  <a:lnTo>
                    <a:pt x="1632342" y="447650"/>
                  </a:lnTo>
                  <a:cubicBezTo>
                    <a:pt x="1632342" y="456966"/>
                    <a:pt x="1628641" y="465899"/>
                    <a:pt x="1622055" y="472486"/>
                  </a:cubicBezTo>
                  <a:cubicBezTo>
                    <a:pt x="1615468" y="479073"/>
                    <a:pt x="1606534" y="482774"/>
                    <a:pt x="1597218" y="482774"/>
                  </a:cubicBezTo>
                  <a:lnTo>
                    <a:pt x="35124" y="482774"/>
                  </a:lnTo>
                  <a:cubicBezTo>
                    <a:pt x="15725" y="482774"/>
                    <a:pt x="0" y="467048"/>
                    <a:pt x="0" y="447650"/>
                  </a:cubicBezTo>
                  <a:lnTo>
                    <a:pt x="0" y="35124"/>
                  </a:lnTo>
                  <a:cubicBezTo>
                    <a:pt x="0" y="25808"/>
                    <a:pt x="3701" y="16874"/>
                    <a:pt x="10287" y="10287"/>
                  </a:cubicBezTo>
                  <a:cubicBezTo>
                    <a:pt x="16874" y="3701"/>
                    <a:pt x="25808" y="0"/>
                    <a:pt x="35124" y="0"/>
                  </a:cubicBezTo>
                  <a:close/>
                </a:path>
              </a:pathLst>
            </a:custGeom>
            <a:solidFill>
              <a:srgbClr val="F8F8F8"/>
            </a:solidFill>
            <a:ln w="104775" cap="rnd">
              <a:solidFill>
                <a:srgbClr val="F8D389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632342" cy="520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28700" y="6612095"/>
            <a:ext cx="1228028" cy="1226514"/>
            <a:chOff x="0" y="0"/>
            <a:chExt cx="323431" cy="32303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23431" cy="323032"/>
            </a:xfrm>
            <a:custGeom>
              <a:avLst/>
              <a:gdLst/>
              <a:ahLst/>
              <a:cxnLst/>
              <a:rect r="r" b="b" t="t" l="l"/>
              <a:pathLst>
                <a:path h="323032" w="323431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076"/>
                </a:lnSpc>
              </a:pPr>
              <a:r>
                <a:rPr lang="en-US" b="true" sz="5768">
                  <a:solidFill>
                    <a:srgbClr val="F8D38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02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2306129" y="6913896"/>
            <a:ext cx="4183100" cy="1007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65"/>
              </a:lnSpc>
              <a:spcBef>
                <a:spcPct val="0"/>
              </a:spcBef>
            </a:pPr>
            <a:r>
              <a:rPr lang="en-US" sz="1613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 Aliquam semper ipsum urna, nec cursus dolor dictum nec. Donec luctus mauris quis cursus.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388714" y="6439492"/>
            <a:ext cx="4469532" cy="385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17"/>
              </a:lnSpc>
              <a:spcBef>
                <a:spcPct val="0"/>
              </a:spcBef>
            </a:pPr>
            <a:r>
              <a:rPr lang="en-US" b="true" sz="2357">
                <a:solidFill>
                  <a:srgbClr val="3332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SOCIAL MEDIA MARKETING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-10800000">
            <a:off x="9782114" y="8137171"/>
            <a:ext cx="6840134" cy="509001"/>
          </a:xfrm>
          <a:custGeom>
            <a:avLst/>
            <a:gdLst/>
            <a:ahLst/>
            <a:cxnLst/>
            <a:rect r="r" b="b" t="t" l="l"/>
            <a:pathLst>
              <a:path h="509001" w="6840134">
                <a:moveTo>
                  <a:pt x="0" y="0"/>
                </a:moveTo>
                <a:lnTo>
                  <a:pt x="6840134" y="0"/>
                </a:lnTo>
                <a:lnTo>
                  <a:pt x="6840134" y="509001"/>
                </a:lnTo>
                <a:lnTo>
                  <a:pt x="0" y="5090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286352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9675473" y="6159189"/>
            <a:ext cx="7053416" cy="2086085"/>
            <a:chOff x="0" y="0"/>
            <a:chExt cx="1632342" cy="48277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632342" cy="482774"/>
            </a:xfrm>
            <a:custGeom>
              <a:avLst/>
              <a:gdLst/>
              <a:ahLst/>
              <a:cxnLst/>
              <a:rect r="r" b="b" t="t" l="l"/>
              <a:pathLst>
                <a:path h="482774" w="1632342">
                  <a:moveTo>
                    <a:pt x="35124" y="0"/>
                  </a:moveTo>
                  <a:lnTo>
                    <a:pt x="1597218" y="0"/>
                  </a:lnTo>
                  <a:cubicBezTo>
                    <a:pt x="1616617" y="0"/>
                    <a:pt x="1632342" y="15725"/>
                    <a:pt x="1632342" y="35124"/>
                  </a:cubicBezTo>
                  <a:lnTo>
                    <a:pt x="1632342" y="447650"/>
                  </a:lnTo>
                  <a:cubicBezTo>
                    <a:pt x="1632342" y="456966"/>
                    <a:pt x="1628641" y="465899"/>
                    <a:pt x="1622055" y="472486"/>
                  </a:cubicBezTo>
                  <a:cubicBezTo>
                    <a:pt x="1615468" y="479073"/>
                    <a:pt x="1606534" y="482774"/>
                    <a:pt x="1597218" y="482774"/>
                  </a:cubicBezTo>
                  <a:lnTo>
                    <a:pt x="35124" y="482774"/>
                  </a:lnTo>
                  <a:cubicBezTo>
                    <a:pt x="15725" y="482774"/>
                    <a:pt x="0" y="467048"/>
                    <a:pt x="0" y="447650"/>
                  </a:cubicBezTo>
                  <a:lnTo>
                    <a:pt x="0" y="35124"/>
                  </a:lnTo>
                  <a:cubicBezTo>
                    <a:pt x="0" y="25808"/>
                    <a:pt x="3701" y="16874"/>
                    <a:pt x="10287" y="10287"/>
                  </a:cubicBezTo>
                  <a:cubicBezTo>
                    <a:pt x="16874" y="3701"/>
                    <a:pt x="25808" y="0"/>
                    <a:pt x="35124" y="0"/>
                  </a:cubicBezTo>
                  <a:close/>
                </a:path>
              </a:pathLst>
            </a:custGeom>
            <a:solidFill>
              <a:srgbClr val="F8F8F8"/>
            </a:solidFill>
            <a:ln w="104775" cap="rnd">
              <a:solidFill>
                <a:srgbClr val="FF8379"/>
              </a:solidFill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1632342" cy="520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061459" y="6612095"/>
            <a:ext cx="1228028" cy="1226514"/>
            <a:chOff x="0" y="0"/>
            <a:chExt cx="323431" cy="32303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323431" cy="323032"/>
            </a:xfrm>
            <a:custGeom>
              <a:avLst/>
              <a:gdLst/>
              <a:ahLst/>
              <a:cxnLst/>
              <a:rect r="r" b="b" t="t" l="l"/>
              <a:pathLst>
                <a:path h="323032" w="323431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076"/>
                </a:lnSpc>
              </a:pPr>
              <a:r>
                <a:rPr lang="en-US" b="true" sz="5768">
                  <a:solidFill>
                    <a:srgbClr val="FF837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04</a:t>
              </a: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0338887" y="6913896"/>
            <a:ext cx="4183100" cy="1007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65"/>
              </a:lnSpc>
              <a:spcBef>
                <a:spcPct val="0"/>
              </a:spcBef>
            </a:pPr>
            <a:r>
              <a:rPr lang="en-US" sz="1613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 Aliquam semper ipsum urna, nec cursus dolor dictum nec. Donec luctus mauris quis cursus.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421473" y="6439492"/>
            <a:ext cx="4100514" cy="385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17"/>
              </a:lnSpc>
              <a:spcBef>
                <a:spcPct val="0"/>
              </a:spcBef>
            </a:pPr>
            <a:r>
              <a:rPr lang="en-US" b="true" sz="2357">
                <a:solidFill>
                  <a:srgbClr val="333231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INFLUENCER MARKETING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0">
            <a:off x="6991597" y="6643352"/>
            <a:ext cx="1170986" cy="1117759"/>
          </a:xfrm>
          <a:custGeom>
            <a:avLst/>
            <a:gdLst/>
            <a:ahLst/>
            <a:cxnLst/>
            <a:rect r="r" b="b" t="t" l="l"/>
            <a:pathLst>
              <a:path h="1117759" w="1170986">
                <a:moveTo>
                  <a:pt x="0" y="0"/>
                </a:moveTo>
                <a:lnTo>
                  <a:pt x="1170985" y="0"/>
                </a:lnTo>
                <a:lnTo>
                  <a:pt x="1170985" y="1117759"/>
                </a:lnTo>
                <a:lnTo>
                  <a:pt x="0" y="11177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8" id="38"/>
          <p:cNvSpPr/>
          <p:nvPr/>
        </p:nvSpPr>
        <p:spPr>
          <a:xfrm flipH="false" flipV="false" rot="0">
            <a:off x="15026812" y="6612095"/>
            <a:ext cx="1292823" cy="1231708"/>
          </a:xfrm>
          <a:custGeom>
            <a:avLst/>
            <a:gdLst/>
            <a:ahLst/>
            <a:cxnLst/>
            <a:rect r="r" b="b" t="t" l="l"/>
            <a:pathLst>
              <a:path h="1231708" w="1292823">
                <a:moveTo>
                  <a:pt x="0" y="0"/>
                </a:moveTo>
                <a:lnTo>
                  <a:pt x="1292824" y="0"/>
                </a:lnTo>
                <a:lnTo>
                  <a:pt x="1292824" y="1231708"/>
                </a:lnTo>
                <a:lnTo>
                  <a:pt x="0" y="12317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9" id="39"/>
          <p:cNvSpPr/>
          <p:nvPr/>
        </p:nvSpPr>
        <p:spPr>
          <a:xfrm flipH="false" flipV="false" rot="0">
            <a:off x="15026812" y="4195566"/>
            <a:ext cx="1171053" cy="1171053"/>
          </a:xfrm>
          <a:custGeom>
            <a:avLst/>
            <a:gdLst/>
            <a:ahLst/>
            <a:cxnLst/>
            <a:rect r="r" b="b" t="t" l="l"/>
            <a:pathLst>
              <a:path h="1171053" w="1171053">
                <a:moveTo>
                  <a:pt x="0" y="0"/>
                </a:moveTo>
                <a:lnTo>
                  <a:pt x="1171053" y="0"/>
                </a:lnTo>
                <a:lnTo>
                  <a:pt x="1171053" y="1171053"/>
                </a:lnTo>
                <a:lnTo>
                  <a:pt x="0" y="117105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0" id="40"/>
          <p:cNvSpPr txBox="true"/>
          <p:nvPr/>
        </p:nvSpPr>
        <p:spPr>
          <a:xfrm rot="0">
            <a:off x="2388714" y="4002314"/>
            <a:ext cx="4100514" cy="385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17"/>
              </a:lnSpc>
              <a:spcBef>
                <a:spcPct val="0"/>
              </a:spcBef>
            </a:pPr>
            <a:r>
              <a:rPr lang="en-US" b="true" sz="2357">
                <a:solidFill>
                  <a:srgbClr val="3332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 MARKETING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3316069" y="1368195"/>
            <a:ext cx="11294937" cy="86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73"/>
              </a:lnSpc>
              <a:spcBef>
                <a:spcPct val="0"/>
              </a:spcBef>
            </a:pPr>
            <a:r>
              <a:rPr lang="en-US" b="true" sz="5052" spc="308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MARKETING STRATEGIES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846501" y="2355791"/>
            <a:ext cx="10558160" cy="699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6"/>
              </a:lnSpc>
              <a:spcBef>
                <a:spcPct val="0"/>
              </a:spcBef>
            </a:pPr>
            <a:r>
              <a:rPr lang="en-US" sz="2068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 Aliquam semper ipsum urna, nec cursus dolor dictum nec. Donec luctus mauris quis cursus.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421473" y="4002314"/>
            <a:ext cx="3297953" cy="385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17"/>
              </a:lnSpc>
              <a:spcBef>
                <a:spcPct val="0"/>
              </a:spcBef>
            </a:pPr>
            <a:r>
              <a:rPr lang="en-US" b="true" sz="2357">
                <a:solidFill>
                  <a:srgbClr val="3332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EMAIL MARKETING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DAGjRV1lg9M</dc:identifier>
  <dcterms:modified xsi:type="dcterms:W3CDTF">2011-08-01T06:04:30Z</dcterms:modified>
  <cp:revision>1</cp:revision>
  <dc:title>Multicolor Pastel Modern Corporate Infographic And Chart Presentation</dc:title>
</cp:coreProperties>
</file>